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5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media/image6.jpg" ContentType="image/jpeg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media/image42.jpg" ContentType="image/jpe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media/image46.jpg" ContentType="image/jpeg"/>
  <Override PartName="/ppt/media/image47.jpg" ContentType="image/jpeg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media/image50.jpg" ContentType="image/jpeg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media/image56.jpg" ContentType="image/jpeg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  <p:sldMasterId id="2147483683" r:id="rId3"/>
    <p:sldMasterId id="2147483700" r:id="rId4"/>
    <p:sldMasterId id="2147483717" r:id="rId5"/>
    <p:sldMasterId id="2147483734" r:id="rId6"/>
  </p:sldMasterIdLst>
  <p:notesMasterIdLst>
    <p:notesMasterId r:id="rId28"/>
  </p:notesMasterIdLst>
  <p:sldIdLst>
    <p:sldId id="256" r:id="rId7"/>
    <p:sldId id="261" r:id="rId8"/>
    <p:sldId id="262" r:id="rId9"/>
    <p:sldId id="263" r:id="rId10"/>
    <p:sldId id="257" r:id="rId11"/>
    <p:sldId id="264" r:id="rId12"/>
    <p:sldId id="265" r:id="rId13"/>
    <p:sldId id="266" r:id="rId14"/>
    <p:sldId id="276" r:id="rId15"/>
    <p:sldId id="259" r:id="rId16"/>
    <p:sldId id="260" r:id="rId17"/>
    <p:sldId id="269" r:id="rId18"/>
    <p:sldId id="268" r:id="rId19"/>
    <p:sldId id="270" r:id="rId20"/>
    <p:sldId id="258" r:id="rId21"/>
    <p:sldId id="271" r:id="rId22"/>
    <p:sldId id="272" r:id="rId23"/>
    <p:sldId id="277" r:id="rId24"/>
    <p:sldId id="273" r:id="rId25"/>
    <p:sldId id="274" r:id="rId26"/>
    <p:sldId id="275" r:id="rId27"/>
  </p:sldIdLst>
  <p:sldSz cx="20104100" cy="11309350"/>
  <p:notesSz cx="20104100" cy="1130935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EAFF"/>
    <a:srgbClr val="60E929"/>
    <a:srgbClr val="230092"/>
    <a:srgbClr val="49F121"/>
    <a:srgbClr val="4C76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8" d="100"/>
          <a:sy n="38" d="100"/>
        </p:scale>
        <p:origin x="807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746287019467959"/>
          <c:y val="0.17046808181505099"/>
          <c:w val="0.38162357750335801"/>
          <c:h val="0.74374470119490033"/>
        </c:manualLayout>
      </c:layout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Composizione Fatturato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900-48A1-9020-E4A8C927BA6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9900-48A1-9020-E4A8C927BA6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9900-48A1-9020-E4A8C927BA65}"/>
              </c:ext>
            </c:extLst>
          </c:dPt>
          <c:dLbls>
            <c:dLbl>
              <c:idx val="0"/>
              <c:layout>
                <c:manualLayout>
                  <c:x val="3.4760588452245646E-2"/>
                  <c:y val="-2.117021620625058E-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212975400071298"/>
                      <c:h val="0.1553570481984146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9900-48A1-9020-E4A8C927BA65}"/>
                </c:ext>
              </c:extLst>
            </c:dLbl>
            <c:dLbl>
              <c:idx val="1"/>
              <c:layout>
                <c:manualLayout>
                  <c:x val="-1.8466539895595196E-2"/>
                  <c:y val="0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414214326134662"/>
                      <c:h val="0.1553570481984146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8-9900-48A1-9020-E4A8C927BA65}"/>
                </c:ext>
              </c:extLst>
            </c:dLbl>
            <c:spPr>
              <a:solidFill>
                <a:prstClr val="white"/>
              </a:solidFill>
              <a:ln>
                <a:solidFill>
                  <a:srgbClr val="000000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Foglio1!$A$2:$A$4</c:f>
              <c:strCache>
                <c:ptCount val="3"/>
                <c:pt idx="0">
                  <c:v>Sicurezza e Vigilanza</c:v>
                </c:pt>
                <c:pt idx="1">
                  <c:v>Aerofotogrammetria</c:v>
                </c:pt>
                <c:pt idx="2">
                  <c:v>Agricoltura di Precisione</c:v>
                </c:pt>
              </c:strCache>
            </c:strRef>
          </c:cat>
          <c:val>
            <c:numRef>
              <c:f>Foglio1!$B$2:$B$4</c:f>
              <c:numCache>
                <c:formatCode>General</c:formatCode>
                <c:ptCount val="3"/>
                <c:pt idx="0">
                  <c:v>47</c:v>
                </c:pt>
                <c:pt idx="1">
                  <c:v>39</c:v>
                </c:pt>
                <c:pt idx="2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00-48A1-9020-E4A8C927BA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2800" dirty="0"/>
              <a:t>Flussi in Entrata</a:t>
            </a:r>
          </a:p>
          <a:p>
            <a:pPr>
              <a:defRPr sz="2800"/>
            </a:pPr>
            <a:r>
              <a:rPr lang="it-IT" sz="2800" dirty="0"/>
              <a:t> 2019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Colonna1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2-7375-4290-B895-4A3A39F51D3E}"/>
              </c:ext>
            </c:extLst>
          </c:dPt>
          <c:dPt>
            <c:idx val="1"/>
            <c:bubble3D val="0"/>
            <c:spPr>
              <a:solidFill>
                <a:srgbClr val="00206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885E-416F-AEAB-6238A0638528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885E-416F-AEAB-6238A0638528}"/>
              </c:ext>
            </c:extLst>
          </c:dPt>
          <c:dLbls>
            <c:spPr>
              <a:pattFill prst="pct75">
                <a:fgClr>
                  <a:prstClr val="black">
                    <a:lumMod val="75000"/>
                    <a:lumOff val="25000"/>
                  </a:prstClr>
                </a:fgClr>
                <a:bgClr>
                  <a:prstClr val="black">
                    <a:lumMod val="65000"/>
                    <a:lumOff val="35000"/>
                  </a:prst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Foglio1!$A$2:$A$4</c:f>
              <c:strCache>
                <c:ptCount val="3"/>
                <c:pt idx="0">
                  <c:v>Ricavi per prestazione/Vendita Prodotti</c:v>
                </c:pt>
                <c:pt idx="1">
                  <c:v>Aumenti di capitale/Investimenti di soggetti terzi</c:v>
                </c:pt>
                <c:pt idx="2">
                  <c:v>Grant(Progetti Europei di sostegno all'innovazione e al R&amp;D)</c:v>
                </c:pt>
              </c:strCache>
            </c:strRef>
          </c:cat>
          <c:val>
            <c:numRef>
              <c:f>Foglio1!$B$2:$B$4</c:f>
              <c:numCache>
                <c:formatCode>0%</c:formatCode>
                <c:ptCount val="3"/>
                <c:pt idx="0">
                  <c:v>0.7</c:v>
                </c:pt>
                <c:pt idx="1">
                  <c:v>0.2</c:v>
                </c:pt>
                <c:pt idx="2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75-4290-B895-4A3A39F51D3E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</c:legendEntry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3200" dirty="0"/>
              <a:t>Flussi in Uscita</a:t>
            </a:r>
          </a:p>
          <a:p>
            <a:pPr>
              <a:defRPr sz="3200"/>
            </a:pPr>
            <a:r>
              <a:rPr lang="it-IT" sz="3200" dirty="0"/>
              <a:t> 2019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Colonna1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6562-4BE9-AD6D-E13F1A606969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6562-4BE9-AD6D-E13F1A606969}"/>
              </c:ext>
            </c:extLst>
          </c:dPt>
          <c:dPt>
            <c:idx val="2"/>
            <c:bubble3D val="0"/>
            <c:spPr>
              <a:solidFill>
                <a:srgbClr val="60E929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6562-4BE9-AD6D-E13F1A606969}"/>
              </c:ext>
            </c:extLst>
          </c:dPt>
          <c:dPt>
            <c:idx val="3"/>
            <c:bubble3D val="0"/>
            <c:spPr>
              <a:solidFill>
                <a:srgbClr val="FFC00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8EEB-4BE6-960A-F028A2CEF541}"/>
              </c:ext>
            </c:extLst>
          </c:dPt>
          <c:dPt>
            <c:idx val="4"/>
            <c:bubble3D val="0"/>
            <c:spPr>
              <a:solidFill>
                <a:srgbClr val="7030A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9-8EEB-4BE6-960A-F028A2CEF541}"/>
              </c:ext>
            </c:extLst>
          </c:dPt>
          <c:dLbls>
            <c:spPr>
              <a:pattFill prst="pct75">
                <a:fgClr>
                  <a:prstClr val="black">
                    <a:lumMod val="75000"/>
                    <a:lumOff val="25000"/>
                  </a:prstClr>
                </a:fgClr>
                <a:bgClr>
                  <a:prstClr val="black">
                    <a:lumMod val="65000"/>
                    <a:lumOff val="35000"/>
                  </a:prst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Foglio1!$A$2:$A$6</c:f>
              <c:strCache>
                <c:ptCount val="5"/>
                <c:pt idx="0">
                  <c:v>Ricerca e Sviluppo</c:v>
                </c:pt>
                <c:pt idx="1">
                  <c:v>Personale</c:v>
                </c:pt>
                <c:pt idx="2">
                  <c:v>Costi di Locazione</c:v>
                </c:pt>
                <c:pt idx="3">
                  <c:v>Ammortamenti</c:v>
                </c:pt>
                <c:pt idx="4">
                  <c:v>Componenti Elettronici</c:v>
                </c:pt>
              </c:strCache>
            </c:strRef>
          </c:cat>
          <c:val>
            <c:numRef>
              <c:f>Foglio1!$B$2:$B$6</c:f>
              <c:numCache>
                <c:formatCode>0%</c:formatCode>
                <c:ptCount val="5"/>
                <c:pt idx="0">
                  <c:v>0.78</c:v>
                </c:pt>
                <c:pt idx="1">
                  <c:v>0.17</c:v>
                </c:pt>
                <c:pt idx="2">
                  <c:v>0.02</c:v>
                </c:pt>
                <c:pt idx="3">
                  <c:v>0.02</c:v>
                </c:pt>
                <c:pt idx="4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562-4BE9-AD6D-E13F1A606969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2600" b="0" i="0" u="none" strike="noStrike" kern="1200" baseline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2600" b="0" i="0" u="none" strike="noStrike" kern="1200" baseline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2600" b="0" i="0" u="none" strike="noStrike" kern="1200" baseline="0">
                <a:solidFill>
                  <a:srgbClr val="60E929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2600" b="0" i="0" u="none" strike="noStrike" kern="1200" baseline="0">
                <a:solidFill>
                  <a:srgbClr val="FFC000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2600" b="0" i="0" u="none" strike="noStrike" kern="1200" baseline="0">
                <a:solidFill>
                  <a:srgbClr val="7030A0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</c:legendEntry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6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CCFC09-17E9-4F3C-B486-AA0715BDFE5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860C011-016E-40DD-B39B-1DF573992CCA}">
      <dgm:prSet phldrT="[Testo]"/>
      <dgm:spPr>
        <a:solidFill>
          <a:srgbClr val="92D050"/>
        </a:solidFill>
        <a:ln>
          <a:solidFill>
            <a:srgbClr val="92D050"/>
          </a:solidFill>
        </a:ln>
      </dgm:spPr>
      <dgm:t>
        <a:bodyPr/>
        <a:lstStyle/>
        <a:p>
          <a:endParaRPr lang="it-IT" dirty="0"/>
        </a:p>
      </dgm:t>
    </dgm:pt>
    <dgm:pt modelId="{3B928422-F5A9-4917-A206-79077E2C4CA8}" type="parTrans" cxnId="{FB830125-CBF3-45C4-9C12-0E438C335A3F}">
      <dgm:prSet/>
      <dgm:spPr/>
      <dgm:t>
        <a:bodyPr/>
        <a:lstStyle/>
        <a:p>
          <a:endParaRPr lang="it-IT"/>
        </a:p>
      </dgm:t>
    </dgm:pt>
    <dgm:pt modelId="{2DF96CC6-ED41-4487-B59D-50282CADA64F}" type="sibTrans" cxnId="{FB830125-CBF3-45C4-9C12-0E438C335A3F}">
      <dgm:prSet/>
      <dgm:spPr/>
      <dgm:t>
        <a:bodyPr/>
        <a:lstStyle/>
        <a:p>
          <a:endParaRPr lang="it-IT"/>
        </a:p>
      </dgm:t>
    </dgm:pt>
    <dgm:pt modelId="{3F6D130E-CF49-4E9C-A7B5-DC27C0211E42}">
      <dgm:prSet phldrT="[Testo]"/>
      <dgm:spPr>
        <a:solidFill>
          <a:schemeClr val="bg1"/>
        </a:solidFill>
        <a:ln>
          <a:solidFill>
            <a:srgbClr val="92D050"/>
          </a:solidFill>
        </a:ln>
      </dgm:spPr>
      <dgm:t>
        <a:bodyPr/>
        <a:lstStyle/>
        <a:p>
          <a:endParaRPr lang="it-IT" dirty="0"/>
        </a:p>
      </dgm:t>
    </dgm:pt>
    <dgm:pt modelId="{A96FFE45-3FBA-4805-9766-04B22256EC8E}" type="parTrans" cxnId="{C2B96F0C-7565-43F2-8693-688D806167D4}">
      <dgm:prSet/>
      <dgm:spPr/>
      <dgm:t>
        <a:bodyPr/>
        <a:lstStyle/>
        <a:p>
          <a:endParaRPr lang="it-IT"/>
        </a:p>
      </dgm:t>
    </dgm:pt>
    <dgm:pt modelId="{C10FC478-299E-468D-ACA2-D3EBB43EA9DC}" type="sibTrans" cxnId="{C2B96F0C-7565-43F2-8693-688D806167D4}">
      <dgm:prSet/>
      <dgm:spPr/>
      <dgm:t>
        <a:bodyPr/>
        <a:lstStyle/>
        <a:p>
          <a:endParaRPr lang="it-IT"/>
        </a:p>
      </dgm:t>
    </dgm:pt>
    <dgm:pt modelId="{54FAE55F-3D5E-4D40-B3D6-5CC11790E29D}">
      <dgm:prSet phldrT="[Testo]"/>
      <dgm:spPr>
        <a:solidFill>
          <a:schemeClr val="bg1"/>
        </a:solidFill>
        <a:ln>
          <a:solidFill>
            <a:srgbClr val="92D050"/>
          </a:solidFill>
        </a:ln>
      </dgm:spPr>
      <dgm:t>
        <a:bodyPr/>
        <a:lstStyle/>
        <a:p>
          <a:endParaRPr lang="it-IT" dirty="0"/>
        </a:p>
      </dgm:t>
    </dgm:pt>
    <dgm:pt modelId="{9F18B0C6-3BBF-4B9D-BDF2-E3DE025C3CE8}" type="parTrans" cxnId="{0E35C12F-C045-4683-A438-42CCF5BFCD27}">
      <dgm:prSet/>
      <dgm:spPr/>
      <dgm:t>
        <a:bodyPr/>
        <a:lstStyle/>
        <a:p>
          <a:endParaRPr lang="it-IT"/>
        </a:p>
      </dgm:t>
    </dgm:pt>
    <dgm:pt modelId="{4756F9EF-643B-46FA-8A5F-2FC3F3ECB6CF}" type="sibTrans" cxnId="{0E35C12F-C045-4683-A438-42CCF5BFCD27}">
      <dgm:prSet/>
      <dgm:spPr/>
      <dgm:t>
        <a:bodyPr/>
        <a:lstStyle/>
        <a:p>
          <a:endParaRPr lang="it-IT"/>
        </a:p>
      </dgm:t>
    </dgm:pt>
    <dgm:pt modelId="{D2B5F6E3-0552-4549-9359-27C1D6CD26F3}">
      <dgm:prSet phldrT="[Testo]"/>
      <dgm:spPr>
        <a:solidFill>
          <a:schemeClr val="bg1"/>
        </a:solidFill>
        <a:ln>
          <a:solidFill>
            <a:srgbClr val="92D050"/>
          </a:solidFill>
        </a:ln>
      </dgm:spPr>
      <dgm:t>
        <a:bodyPr/>
        <a:lstStyle/>
        <a:p>
          <a:endParaRPr lang="it-IT" dirty="0"/>
        </a:p>
      </dgm:t>
    </dgm:pt>
    <dgm:pt modelId="{1CA977CB-7E1F-47CE-92D8-B64271423386}" type="parTrans" cxnId="{12F828FF-DE0C-40D4-9D75-D8E4D422D8E1}">
      <dgm:prSet/>
      <dgm:spPr/>
      <dgm:t>
        <a:bodyPr/>
        <a:lstStyle/>
        <a:p>
          <a:endParaRPr lang="it-IT"/>
        </a:p>
      </dgm:t>
    </dgm:pt>
    <dgm:pt modelId="{D862A0F9-0B5C-441D-906A-3D6A9F62B4F1}" type="sibTrans" cxnId="{12F828FF-DE0C-40D4-9D75-D8E4D422D8E1}">
      <dgm:prSet/>
      <dgm:spPr/>
      <dgm:t>
        <a:bodyPr/>
        <a:lstStyle/>
        <a:p>
          <a:endParaRPr lang="it-IT"/>
        </a:p>
      </dgm:t>
    </dgm:pt>
    <dgm:pt modelId="{F583DA32-346A-403D-890C-07CEF89B4CC1}">
      <dgm:prSet phldrT="[Testo]"/>
      <dgm:spPr>
        <a:solidFill>
          <a:schemeClr val="bg1"/>
        </a:solidFill>
        <a:ln w="19050">
          <a:solidFill>
            <a:srgbClr val="92D050"/>
          </a:solidFill>
        </a:ln>
      </dgm:spPr>
      <dgm:t>
        <a:bodyPr/>
        <a:lstStyle/>
        <a:p>
          <a:endParaRPr lang="it-IT" dirty="0"/>
        </a:p>
      </dgm:t>
    </dgm:pt>
    <dgm:pt modelId="{C0A6DF76-4E3B-4DA1-B2BC-D3F9A1068F5B}" type="parTrans" cxnId="{3370E9D7-D8D2-4B7E-9A8B-EEFE8646F3BE}">
      <dgm:prSet/>
      <dgm:spPr/>
      <dgm:t>
        <a:bodyPr/>
        <a:lstStyle/>
        <a:p>
          <a:endParaRPr lang="it-IT"/>
        </a:p>
      </dgm:t>
    </dgm:pt>
    <dgm:pt modelId="{1F5BF309-7E36-4F40-88F7-D64CA3DBD0C1}" type="sibTrans" cxnId="{3370E9D7-D8D2-4B7E-9A8B-EEFE8646F3BE}">
      <dgm:prSet/>
      <dgm:spPr/>
      <dgm:t>
        <a:bodyPr/>
        <a:lstStyle/>
        <a:p>
          <a:endParaRPr lang="it-IT"/>
        </a:p>
      </dgm:t>
    </dgm:pt>
    <dgm:pt modelId="{CE96C933-CE24-4901-809A-DD66F77B9098}" type="pres">
      <dgm:prSet presAssocID="{47CCFC09-17E9-4F3C-B486-AA0715BDFE53}" presName="Name0" presStyleCnt="0">
        <dgm:presLayoutVars>
          <dgm:dir/>
          <dgm:animLvl val="lvl"/>
          <dgm:resizeHandles val="exact"/>
        </dgm:presLayoutVars>
      </dgm:prSet>
      <dgm:spPr/>
    </dgm:pt>
    <dgm:pt modelId="{B12B70D6-EBE0-465D-99E7-AC65CC833D0F}" type="pres">
      <dgm:prSet presAssocID="{F860C011-016E-40DD-B39B-1DF573992C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58F3657-3A92-4054-8056-AE8394E986CA}" type="pres">
      <dgm:prSet presAssocID="{2DF96CC6-ED41-4487-B59D-50282CADA64F}" presName="parTxOnlySpace" presStyleCnt="0"/>
      <dgm:spPr/>
    </dgm:pt>
    <dgm:pt modelId="{3FE6A6A3-D7B1-463D-8765-AE08A9DB9A79}" type="pres">
      <dgm:prSet presAssocID="{54FAE55F-3D5E-4D40-B3D6-5CC11790E2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57E0E1B-0E52-41A3-9395-595169AFEC95}" type="pres">
      <dgm:prSet presAssocID="{4756F9EF-643B-46FA-8A5F-2FC3F3ECB6CF}" presName="parTxOnlySpace" presStyleCnt="0"/>
      <dgm:spPr/>
    </dgm:pt>
    <dgm:pt modelId="{7BADBD4C-9F2C-4A68-B968-8221111AA4AF}" type="pres">
      <dgm:prSet presAssocID="{D2B5F6E3-0552-4549-9359-27C1D6CD26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8618E54-F506-482E-874A-922F29700DF0}" type="pres">
      <dgm:prSet presAssocID="{D862A0F9-0B5C-441D-906A-3D6A9F62B4F1}" presName="parTxOnlySpace" presStyleCnt="0"/>
      <dgm:spPr/>
    </dgm:pt>
    <dgm:pt modelId="{E861A9B2-B35F-4F57-8647-7A4FA1840FA3}" type="pres">
      <dgm:prSet presAssocID="{F583DA32-346A-403D-890C-07CEF89B4CC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A3DCFDF-5378-44D8-A0DD-3C68AC96821B}" type="pres">
      <dgm:prSet presAssocID="{1F5BF309-7E36-4F40-88F7-D64CA3DBD0C1}" presName="parTxOnlySpace" presStyleCnt="0"/>
      <dgm:spPr/>
    </dgm:pt>
    <dgm:pt modelId="{1D237F01-7B2F-450F-B135-C7261AD1EA7E}" type="pres">
      <dgm:prSet presAssocID="{3F6D130E-CF49-4E9C-A7B5-DC27C0211E42}" presName="parTxOnly" presStyleLbl="node1" presStyleIdx="4" presStyleCnt="5" custLinFactX="152733" custLinFactNeighborX="200000" custLinFactNeighborY="-479">
        <dgm:presLayoutVars>
          <dgm:chMax val="0"/>
          <dgm:chPref val="0"/>
          <dgm:bulletEnabled val="1"/>
        </dgm:presLayoutVars>
      </dgm:prSet>
      <dgm:spPr/>
    </dgm:pt>
  </dgm:ptLst>
  <dgm:cxnLst>
    <dgm:cxn modelId="{C2B96F0C-7565-43F2-8693-688D806167D4}" srcId="{47CCFC09-17E9-4F3C-B486-AA0715BDFE53}" destId="{3F6D130E-CF49-4E9C-A7B5-DC27C0211E42}" srcOrd="4" destOrd="0" parTransId="{A96FFE45-3FBA-4805-9766-04B22256EC8E}" sibTransId="{C10FC478-299E-468D-ACA2-D3EBB43EA9DC}"/>
    <dgm:cxn modelId="{2F700714-1D3F-4ECE-9658-E86E155B388C}" type="presOf" srcId="{3F6D130E-CF49-4E9C-A7B5-DC27C0211E42}" destId="{1D237F01-7B2F-450F-B135-C7261AD1EA7E}" srcOrd="0" destOrd="0" presId="urn:microsoft.com/office/officeart/2005/8/layout/chevron1"/>
    <dgm:cxn modelId="{FB830125-CBF3-45C4-9C12-0E438C335A3F}" srcId="{47CCFC09-17E9-4F3C-B486-AA0715BDFE53}" destId="{F860C011-016E-40DD-B39B-1DF573992CCA}" srcOrd="0" destOrd="0" parTransId="{3B928422-F5A9-4917-A206-79077E2C4CA8}" sibTransId="{2DF96CC6-ED41-4487-B59D-50282CADA64F}"/>
    <dgm:cxn modelId="{0E35C12F-C045-4683-A438-42CCF5BFCD27}" srcId="{47CCFC09-17E9-4F3C-B486-AA0715BDFE53}" destId="{54FAE55F-3D5E-4D40-B3D6-5CC11790E29D}" srcOrd="1" destOrd="0" parTransId="{9F18B0C6-3BBF-4B9D-BDF2-E3DE025C3CE8}" sibTransId="{4756F9EF-643B-46FA-8A5F-2FC3F3ECB6CF}"/>
    <dgm:cxn modelId="{8FFC5D5D-9746-4D0D-B542-AD0D1B3FFB42}" type="presOf" srcId="{54FAE55F-3D5E-4D40-B3D6-5CC11790E29D}" destId="{3FE6A6A3-D7B1-463D-8765-AE08A9DB9A79}" srcOrd="0" destOrd="0" presId="urn:microsoft.com/office/officeart/2005/8/layout/chevron1"/>
    <dgm:cxn modelId="{14663863-4FC4-485D-BE39-4D0D54385666}" type="presOf" srcId="{F583DA32-346A-403D-890C-07CEF89B4CC1}" destId="{E861A9B2-B35F-4F57-8647-7A4FA1840FA3}" srcOrd="0" destOrd="0" presId="urn:microsoft.com/office/officeart/2005/8/layout/chevron1"/>
    <dgm:cxn modelId="{9A820E7E-C53A-40D2-90BB-9B5D93923E6E}" type="presOf" srcId="{D2B5F6E3-0552-4549-9359-27C1D6CD26F3}" destId="{7BADBD4C-9F2C-4A68-B968-8221111AA4AF}" srcOrd="0" destOrd="0" presId="urn:microsoft.com/office/officeart/2005/8/layout/chevron1"/>
    <dgm:cxn modelId="{C666588B-484B-4E9F-952C-0304811B8061}" type="presOf" srcId="{47CCFC09-17E9-4F3C-B486-AA0715BDFE53}" destId="{CE96C933-CE24-4901-809A-DD66F77B9098}" srcOrd="0" destOrd="0" presId="urn:microsoft.com/office/officeart/2005/8/layout/chevron1"/>
    <dgm:cxn modelId="{1BA17197-4EA0-49EE-B34C-86FFAA115A85}" type="presOf" srcId="{F860C011-016E-40DD-B39B-1DF573992CCA}" destId="{B12B70D6-EBE0-465D-99E7-AC65CC833D0F}" srcOrd="0" destOrd="0" presId="urn:microsoft.com/office/officeart/2005/8/layout/chevron1"/>
    <dgm:cxn modelId="{3370E9D7-D8D2-4B7E-9A8B-EEFE8646F3BE}" srcId="{47CCFC09-17E9-4F3C-B486-AA0715BDFE53}" destId="{F583DA32-346A-403D-890C-07CEF89B4CC1}" srcOrd="3" destOrd="0" parTransId="{C0A6DF76-4E3B-4DA1-B2BC-D3F9A1068F5B}" sibTransId="{1F5BF309-7E36-4F40-88F7-D64CA3DBD0C1}"/>
    <dgm:cxn modelId="{12F828FF-DE0C-40D4-9D75-D8E4D422D8E1}" srcId="{47CCFC09-17E9-4F3C-B486-AA0715BDFE53}" destId="{D2B5F6E3-0552-4549-9359-27C1D6CD26F3}" srcOrd="2" destOrd="0" parTransId="{1CA977CB-7E1F-47CE-92D8-B64271423386}" sibTransId="{D862A0F9-0B5C-441D-906A-3D6A9F62B4F1}"/>
    <dgm:cxn modelId="{154D9A77-4F77-47D6-B0EB-28844CA372B7}" type="presParOf" srcId="{CE96C933-CE24-4901-809A-DD66F77B9098}" destId="{B12B70D6-EBE0-465D-99E7-AC65CC833D0F}" srcOrd="0" destOrd="0" presId="urn:microsoft.com/office/officeart/2005/8/layout/chevron1"/>
    <dgm:cxn modelId="{7F6AD5D0-BE60-4AA4-8F20-93557C75D7CC}" type="presParOf" srcId="{CE96C933-CE24-4901-809A-DD66F77B9098}" destId="{E58F3657-3A92-4054-8056-AE8394E986CA}" srcOrd="1" destOrd="0" presId="urn:microsoft.com/office/officeart/2005/8/layout/chevron1"/>
    <dgm:cxn modelId="{67A28ED8-0510-4CB2-B86B-6AD8311B70BF}" type="presParOf" srcId="{CE96C933-CE24-4901-809A-DD66F77B9098}" destId="{3FE6A6A3-D7B1-463D-8765-AE08A9DB9A79}" srcOrd="2" destOrd="0" presId="urn:microsoft.com/office/officeart/2005/8/layout/chevron1"/>
    <dgm:cxn modelId="{DC7F97EA-E449-4999-93B2-A0FCBD614236}" type="presParOf" srcId="{CE96C933-CE24-4901-809A-DD66F77B9098}" destId="{057E0E1B-0E52-41A3-9395-595169AFEC95}" srcOrd="3" destOrd="0" presId="urn:microsoft.com/office/officeart/2005/8/layout/chevron1"/>
    <dgm:cxn modelId="{4356C1C5-9164-4C43-BA4A-F45B49CBABB6}" type="presParOf" srcId="{CE96C933-CE24-4901-809A-DD66F77B9098}" destId="{7BADBD4C-9F2C-4A68-B968-8221111AA4AF}" srcOrd="4" destOrd="0" presId="urn:microsoft.com/office/officeart/2005/8/layout/chevron1"/>
    <dgm:cxn modelId="{CE47FE7C-910F-49F6-887B-7CF36447A7D5}" type="presParOf" srcId="{CE96C933-CE24-4901-809A-DD66F77B9098}" destId="{C8618E54-F506-482E-874A-922F29700DF0}" srcOrd="5" destOrd="0" presId="urn:microsoft.com/office/officeart/2005/8/layout/chevron1"/>
    <dgm:cxn modelId="{6FCF1C66-D94A-4FED-B095-E4AD4917F691}" type="presParOf" srcId="{CE96C933-CE24-4901-809A-DD66F77B9098}" destId="{E861A9B2-B35F-4F57-8647-7A4FA1840FA3}" srcOrd="6" destOrd="0" presId="urn:microsoft.com/office/officeart/2005/8/layout/chevron1"/>
    <dgm:cxn modelId="{CA19A5D6-00CA-485A-BE76-AFC1072D0F35}" type="presParOf" srcId="{CE96C933-CE24-4901-809A-DD66F77B9098}" destId="{EA3DCFDF-5378-44D8-A0DD-3C68AC96821B}" srcOrd="7" destOrd="0" presId="urn:microsoft.com/office/officeart/2005/8/layout/chevron1"/>
    <dgm:cxn modelId="{19B00566-740A-44C1-A3F7-30962EC1EAF6}" type="presParOf" srcId="{CE96C933-CE24-4901-809A-DD66F77B9098}" destId="{1D237F01-7B2F-450F-B135-C7261AD1EA7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7CCFC09-17E9-4F3C-B486-AA0715BDFE5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860C011-016E-40DD-B39B-1DF573992CCA}">
      <dgm:prSet phldrT="[Testo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it-IT" dirty="0"/>
        </a:p>
      </dgm:t>
    </dgm:pt>
    <dgm:pt modelId="{3B928422-F5A9-4917-A206-79077E2C4CA8}" type="parTrans" cxnId="{FB830125-CBF3-45C4-9C12-0E438C335A3F}">
      <dgm:prSet/>
      <dgm:spPr/>
      <dgm:t>
        <a:bodyPr/>
        <a:lstStyle/>
        <a:p>
          <a:endParaRPr lang="it-IT"/>
        </a:p>
      </dgm:t>
    </dgm:pt>
    <dgm:pt modelId="{2DF96CC6-ED41-4487-B59D-50282CADA64F}" type="sibTrans" cxnId="{FB830125-CBF3-45C4-9C12-0E438C335A3F}">
      <dgm:prSet/>
      <dgm:spPr/>
      <dgm:t>
        <a:bodyPr/>
        <a:lstStyle/>
        <a:p>
          <a:endParaRPr lang="it-IT"/>
        </a:p>
      </dgm:t>
    </dgm:pt>
    <dgm:pt modelId="{3F6D130E-CF49-4E9C-A7B5-DC27C0211E42}">
      <dgm:prSet phldrT="[Testo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it-IT" dirty="0"/>
        </a:p>
      </dgm:t>
    </dgm:pt>
    <dgm:pt modelId="{A96FFE45-3FBA-4805-9766-04B22256EC8E}" type="parTrans" cxnId="{C2B96F0C-7565-43F2-8693-688D806167D4}">
      <dgm:prSet/>
      <dgm:spPr/>
      <dgm:t>
        <a:bodyPr/>
        <a:lstStyle/>
        <a:p>
          <a:endParaRPr lang="it-IT"/>
        </a:p>
      </dgm:t>
    </dgm:pt>
    <dgm:pt modelId="{C10FC478-299E-468D-ACA2-D3EBB43EA9DC}" type="sibTrans" cxnId="{C2B96F0C-7565-43F2-8693-688D806167D4}">
      <dgm:prSet/>
      <dgm:spPr/>
      <dgm:t>
        <a:bodyPr/>
        <a:lstStyle/>
        <a:p>
          <a:endParaRPr lang="it-IT"/>
        </a:p>
      </dgm:t>
    </dgm:pt>
    <dgm:pt modelId="{54FAE55F-3D5E-4D40-B3D6-5CC11790E29D}">
      <dgm:prSet phldrT="[Testo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it-IT"/>
        </a:p>
      </dgm:t>
    </dgm:pt>
    <dgm:pt modelId="{9F18B0C6-3BBF-4B9D-BDF2-E3DE025C3CE8}" type="parTrans" cxnId="{0E35C12F-C045-4683-A438-42CCF5BFCD27}">
      <dgm:prSet/>
      <dgm:spPr/>
      <dgm:t>
        <a:bodyPr/>
        <a:lstStyle/>
        <a:p>
          <a:endParaRPr lang="it-IT"/>
        </a:p>
      </dgm:t>
    </dgm:pt>
    <dgm:pt modelId="{4756F9EF-643B-46FA-8A5F-2FC3F3ECB6CF}" type="sibTrans" cxnId="{0E35C12F-C045-4683-A438-42CCF5BFCD27}">
      <dgm:prSet/>
      <dgm:spPr/>
      <dgm:t>
        <a:bodyPr/>
        <a:lstStyle/>
        <a:p>
          <a:endParaRPr lang="it-IT"/>
        </a:p>
      </dgm:t>
    </dgm:pt>
    <dgm:pt modelId="{D2B5F6E3-0552-4549-9359-27C1D6CD26F3}">
      <dgm:prSet phldrT="[Testo]"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endParaRPr lang="it-IT"/>
        </a:p>
      </dgm:t>
    </dgm:pt>
    <dgm:pt modelId="{1CA977CB-7E1F-47CE-92D8-B64271423386}" type="parTrans" cxnId="{12F828FF-DE0C-40D4-9D75-D8E4D422D8E1}">
      <dgm:prSet/>
      <dgm:spPr/>
      <dgm:t>
        <a:bodyPr/>
        <a:lstStyle/>
        <a:p>
          <a:endParaRPr lang="it-IT"/>
        </a:p>
      </dgm:t>
    </dgm:pt>
    <dgm:pt modelId="{D862A0F9-0B5C-441D-906A-3D6A9F62B4F1}" type="sibTrans" cxnId="{12F828FF-DE0C-40D4-9D75-D8E4D422D8E1}">
      <dgm:prSet/>
      <dgm:spPr/>
      <dgm:t>
        <a:bodyPr/>
        <a:lstStyle/>
        <a:p>
          <a:endParaRPr lang="it-IT"/>
        </a:p>
      </dgm:t>
    </dgm:pt>
    <dgm:pt modelId="{F583DA32-346A-403D-890C-07CEF89B4CC1}">
      <dgm:prSet phldrT="[Testo]"/>
      <dgm:spPr>
        <a:solidFill>
          <a:schemeClr val="bg1"/>
        </a:solidFill>
        <a:ln w="19050">
          <a:solidFill>
            <a:schemeClr val="accent1"/>
          </a:solidFill>
        </a:ln>
      </dgm:spPr>
      <dgm:t>
        <a:bodyPr/>
        <a:lstStyle/>
        <a:p>
          <a:endParaRPr lang="it-IT"/>
        </a:p>
      </dgm:t>
    </dgm:pt>
    <dgm:pt modelId="{C0A6DF76-4E3B-4DA1-B2BC-D3F9A1068F5B}" type="parTrans" cxnId="{3370E9D7-D8D2-4B7E-9A8B-EEFE8646F3BE}">
      <dgm:prSet/>
      <dgm:spPr/>
      <dgm:t>
        <a:bodyPr/>
        <a:lstStyle/>
        <a:p>
          <a:endParaRPr lang="it-IT"/>
        </a:p>
      </dgm:t>
    </dgm:pt>
    <dgm:pt modelId="{1F5BF309-7E36-4F40-88F7-D64CA3DBD0C1}" type="sibTrans" cxnId="{3370E9D7-D8D2-4B7E-9A8B-EEFE8646F3BE}">
      <dgm:prSet/>
      <dgm:spPr/>
      <dgm:t>
        <a:bodyPr/>
        <a:lstStyle/>
        <a:p>
          <a:endParaRPr lang="it-IT"/>
        </a:p>
      </dgm:t>
    </dgm:pt>
    <dgm:pt modelId="{CE96C933-CE24-4901-809A-DD66F77B9098}" type="pres">
      <dgm:prSet presAssocID="{47CCFC09-17E9-4F3C-B486-AA0715BDFE53}" presName="Name0" presStyleCnt="0">
        <dgm:presLayoutVars>
          <dgm:dir/>
          <dgm:animLvl val="lvl"/>
          <dgm:resizeHandles val="exact"/>
        </dgm:presLayoutVars>
      </dgm:prSet>
      <dgm:spPr/>
    </dgm:pt>
    <dgm:pt modelId="{B12B70D6-EBE0-465D-99E7-AC65CC833D0F}" type="pres">
      <dgm:prSet presAssocID="{F860C011-016E-40DD-B39B-1DF573992C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58F3657-3A92-4054-8056-AE8394E986CA}" type="pres">
      <dgm:prSet presAssocID="{2DF96CC6-ED41-4487-B59D-50282CADA64F}" presName="parTxOnlySpace" presStyleCnt="0"/>
      <dgm:spPr/>
    </dgm:pt>
    <dgm:pt modelId="{3FE6A6A3-D7B1-463D-8765-AE08A9DB9A79}" type="pres">
      <dgm:prSet presAssocID="{54FAE55F-3D5E-4D40-B3D6-5CC11790E2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57E0E1B-0E52-41A3-9395-595169AFEC95}" type="pres">
      <dgm:prSet presAssocID="{4756F9EF-643B-46FA-8A5F-2FC3F3ECB6CF}" presName="parTxOnlySpace" presStyleCnt="0"/>
      <dgm:spPr/>
    </dgm:pt>
    <dgm:pt modelId="{7BADBD4C-9F2C-4A68-B968-8221111AA4AF}" type="pres">
      <dgm:prSet presAssocID="{D2B5F6E3-0552-4549-9359-27C1D6CD26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8618E54-F506-482E-874A-922F29700DF0}" type="pres">
      <dgm:prSet presAssocID="{D862A0F9-0B5C-441D-906A-3D6A9F62B4F1}" presName="parTxOnlySpace" presStyleCnt="0"/>
      <dgm:spPr/>
    </dgm:pt>
    <dgm:pt modelId="{E861A9B2-B35F-4F57-8647-7A4FA1840FA3}" type="pres">
      <dgm:prSet presAssocID="{F583DA32-346A-403D-890C-07CEF89B4CC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A3DCFDF-5378-44D8-A0DD-3C68AC96821B}" type="pres">
      <dgm:prSet presAssocID="{1F5BF309-7E36-4F40-88F7-D64CA3DBD0C1}" presName="parTxOnlySpace" presStyleCnt="0"/>
      <dgm:spPr/>
    </dgm:pt>
    <dgm:pt modelId="{1D237F01-7B2F-450F-B135-C7261AD1EA7E}" type="pres">
      <dgm:prSet presAssocID="{3F6D130E-CF49-4E9C-A7B5-DC27C0211E4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C2B96F0C-7565-43F2-8693-688D806167D4}" srcId="{47CCFC09-17E9-4F3C-B486-AA0715BDFE53}" destId="{3F6D130E-CF49-4E9C-A7B5-DC27C0211E42}" srcOrd="4" destOrd="0" parTransId="{A96FFE45-3FBA-4805-9766-04B22256EC8E}" sibTransId="{C10FC478-299E-468D-ACA2-D3EBB43EA9DC}"/>
    <dgm:cxn modelId="{E55CD71E-7722-4DA6-BA9A-85CD3F1FA945}" type="presOf" srcId="{54FAE55F-3D5E-4D40-B3D6-5CC11790E29D}" destId="{3FE6A6A3-D7B1-463D-8765-AE08A9DB9A79}" srcOrd="0" destOrd="0" presId="urn:microsoft.com/office/officeart/2005/8/layout/chevron1"/>
    <dgm:cxn modelId="{FB830125-CBF3-45C4-9C12-0E438C335A3F}" srcId="{47CCFC09-17E9-4F3C-B486-AA0715BDFE53}" destId="{F860C011-016E-40DD-B39B-1DF573992CCA}" srcOrd="0" destOrd="0" parTransId="{3B928422-F5A9-4917-A206-79077E2C4CA8}" sibTransId="{2DF96CC6-ED41-4487-B59D-50282CADA64F}"/>
    <dgm:cxn modelId="{0E35C12F-C045-4683-A438-42CCF5BFCD27}" srcId="{47CCFC09-17E9-4F3C-B486-AA0715BDFE53}" destId="{54FAE55F-3D5E-4D40-B3D6-5CC11790E29D}" srcOrd="1" destOrd="0" parTransId="{9F18B0C6-3BBF-4B9D-BDF2-E3DE025C3CE8}" sibTransId="{4756F9EF-643B-46FA-8A5F-2FC3F3ECB6CF}"/>
    <dgm:cxn modelId="{0CB6B256-9EEB-4B54-9BE3-B4405D4232C4}" type="presOf" srcId="{3F6D130E-CF49-4E9C-A7B5-DC27C0211E42}" destId="{1D237F01-7B2F-450F-B135-C7261AD1EA7E}" srcOrd="0" destOrd="0" presId="urn:microsoft.com/office/officeart/2005/8/layout/chevron1"/>
    <dgm:cxn modelId="{9F1B8E94-0E40-47E7-8833-0DFAEABEF89A}" type="presOf" srcId="{47CCFC09-17E9-4F3C-B486-AA0715BDFE53}" destId="{CE96C933-CE24-4901-809A-DD66F77B9098}" srcOrd="0" destOrd="0" presId="urn:microsoft.com/office/officeart/2005/8/layout/chevron1"/>
    <dgm:cxn modelId="{89CDEB96-48EA-474B-948C-C624C15C0DE5}" type="presOf" srcId="{F583DA32-346A-403D-890C-07CEF89B4CC1}" destId="{E861A9B2-B35F-4F57-8647-7A4FA1840FA3}" srcOrd="0" destOrd="0" presId="urn:microsoft.com/office/officeart/2005/8/layout/chevron1"/>
    <dgm:cxn modelId="{8F259FA4-B64B-420E-A0EF-AC1496681697}" type="presOf" srcId="{D2B5F6E3-0552-4549-9359-27C1D6CD26F3}" destId="{7BADBD4C-9F2C-4A68-B968-8221111AA4AF}" srcOrd="0" destOrd="0" presId="urn:microsoft.com/office/officeart/2005/8/layout/chevron1"/>
    <dgm:cxn modelId="{3370E9D7-D8D2-4B7E-9A8B-EEFE8646F3BE}" srcId="{47CCFC09-17E9-4F3C-B486-AA0715BDFE53}" destId="{F583DA32-346A-403D-890C-07CEF89B4CC1}" srcOrd="3" destOrd="0" parTransId="{C0A6DF76-4E3B-4DA1-B2BC-D3F9A1068F5B}" sibTransId="{1F5BF309-7E36-4F40-88F7-D64CA3DBD0C1}"/>
    <dgm:cxn modelId="{16E6ABEF-1DD8-4693-92CC-70D902DA52EF}" type="presOf" srcId="{F860C011-016E-40DD-B39B-1DF573992CCA}" destId="{B12B70D6-EBE0-465D-99E7-AC65CC833D0F}" srcOrd="0" destOrd="0" presId="urn:microsoft.com/office/officeart/2005/8/layout/chevron1"/>
    <dgm:cxn modelId="{12F828FF-DE0C-40D4-9D75-D8E4D422D8E1}" srcId="{47CCFC09-17E9-4F3C-B486-AA0715BDFE53}" destId="{D2B5F6E3-0552-4549-9359-27C1D6CD26F3}" srcOrd="2" destOrd="0" parTransId="{1CA977CB-7E1F-47CE-92D8-B64271423386}" sibTransId="{D862A0F9-0B5C-441D-906A-3D6A9F62B4F1}"/>
    <dgm:cxn modelId="{2BE73974-3BC3-486E-9E0D-322C9933EA59}" type="presParOf" srcId="{CE96C933-CE24-4901-809A-DD66F77B9098}" destId="{B12B70D6-EBE0-465D-99E7-AC65CC833D0F}" srcOrd="0" destOrd="0" presId="urn:microsoft.com/office/officeart/2005/8/layout/chevron1"/>
    <dgm:cxn modelId="{BEDEF213-2C49-4B3B-8051-1D860061EA60}" type="presParOf" srcId="{CE96C933-CE24-4901-809A-DD66F77B9098}" destId="{E58F3657-3A92-4054-8056-AE8394E986CA}" srcOrd="1" destOrd="0" presId="urn:microsoft.com/office/officeart/2005/8/layout/chevron1"/>
    <dgm:cxn modelId="{1DE3FB21-122C-4B81-9E0A-2278BA032BF7}" type="presParOf" srcId="{CE96C933-CE24-4901-809A-DD66F77B9098}" destId="{3FE6A6A3-D7B1-463D-8765-AE08A9DB9A79}" srcOrd="2" destOrd="0" presId="urn:microsoft.com/office/officeart/2005/8/layout/chevron1"/>
    <dgm:cxn modelId="{233B5952-9397-459F-9440-BF4720D70E1A}" type="presParOf" srcId="{CE96C933-CE24-4901-809A-DD66F77B9098}" destId="{057E0E1B-0E52-41A3-9395-595169AFEC95}" srcOrd="3" destOrd="0" presId="urn:microsoft.com/office/officeart/2005/8/layout/chevron1"/>
    <dgm:cxn modelId="{D1F1B127-7BE0-4214-9764-E60A54E3F88E}" type="presParOf" srcId="{CE96C933-CE24-4901-809A-DD66F77B9098}" destId="{7BADBD4C-9F2C-4A68-B968-8221111AA4AF}" srcOrd="4" destOrd="0" presId="urn:microsoft.com/office/officeart/2005/8/layout/chevron1"/>
    <dgm:cxn modelId="{2ACB47A8-0450-4DD5-A890-DDD23051C86A}" type="presParOf" srcId="{CE96C933-CE24-4901-809A-DD66F77B9098}" destId="{C8618E54-F506-482E-874A-922F29700DF0}" srcOrd="5" destOrd="0" presId="urn:microsoft.com/office/officeart/2005/8/layout/chevron1"/>
    <dgm:cxn modelId="{9DD3099F-50E8-43F8-BF5C-E746AE1F6F7C}" type="presParOf" srcId="{CE96C933-CE24-4901-809A-DD66F77B9098}" destId="{E861A9B2-B35F-4F57-8647-7A4FA1840FA3}" srcOrd="6" destOrd="0" presId="urn:microsoft.com/office/officeart/2005/8/layout/chevron1"/>
    <dgm:cxn modelId="{452FA596-88DA-4BC0-A462-D720258CB594}" type="presParOf" srcId="{CE96C933-CE24-4901-809A-DD66F77B9098}" destId="{EA3DCFDF-5378-44D8-A0DD-3C68AC96821B}" srcOrd="7" destOrd="0" presId="urn:microsoft.com/office/officeart/2005/8/layout/chevron1"/>
    <dgm:cxn modelId="{A66F8073-5BC8-4D10-A36B-D6FDC9F924E4}" type="presParOf" srcId="{CE96C933-CE24-4901-809A-DD66F77B9098}" destId="{1D237F01-7B2F-450F-B135-C7261AD1EA7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7CCFC09-17E9-4F3C-B486-AA0715BDFE5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860C011-016E-40DD-B39B-1DF573992CCA}">
      <dgm:prSet phldrT="[Testo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it-IT" dirty="0"/>
        </a:p>
      </dgm:t>
    </dgm:pt>
    <dgm:pt modelId="{3B928422-F5A9-4917-A206-79077E2C4CA8}" type="parTrans" cxnId="{FB830125-CBF3-45C4-9C12-0E438C335A3F}">
      <dgm:prSet/>
      <dgm:spPr/>
      <dgm:t>
        <a:bodyPr/>
        <a:lstStyle/>
        <a:p>
          <a:endParaRPr lang="it-IT"/>
        </a:p>
      </dgm:t>
    </dgm:pt>
    <dgm:pt modelId="{2DF96CC6-ED41-4487-B59D-50282CADA64F}" type="sibTrans" cxnId="{FB830125-CBF3-45C4-9C12-0E438C335A3F}">
      <dgm:prSet/>
      <dgm:spPr/>
      <dgm:t>
        <a:bodyPr/>
        <a:lstStyle/>
        <a:p>
          <a:endParaRPr lang="it-IT"/>
        </a:p>
      </dgm:t>
    </dgm:pt>
    <dgm:pt modelId="{3F6D130E-CF49-4E9C-A7B5-DC27C0211E42}">
      <dgm:prSet phldrT="[Testo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it-IT" dirty="0"/>
        </a:p>
      </dgm:t>
    </dgm:pt>
    <dgm:pt modelId="{A96FFE45-3FBA-4805-9766-04B22256EC8E}" type="parTrans" cxnId="{C2B96F0C-7565-43F2-8693-688D806167D4}">
      <dgm:prSet/>
      <dgm:spPr/>
      <dgm:t>
        <a:bodyPr/>
        <a:lstStyle/>
        <a:p>
          <a:endParaRPr lang="it-IT"/>
        </a:p>
      </dgm:t>
    </dgm:pt>
    <dgm:pt modelId="{C10FC478-299E-468D-ACA2-D3EBB43EA9DC}" type="sibTrans" cxnId="{C2B96F0C-7565-43F2-8693-688D806167D4}">
      <dgm:prSet/>
      <dgm:spPr/>
      <dgm:t>
        <a:bodyPr/>
        <a:lstStyle/>
        <a:p>
          <a:endParaRPr lang="it-IT"/>
        </a:p>
      </dgm:t>
    </dgm:pt>
    <dgm:pt modelId="{54FAE55F-3D5E-4D40-B3D6-5CC11790E29D}">
      <dgm:prSet phldrT="[Testo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it-IT"/>
        </a:p>
      </dgm:t>
    </dgm:pt>
    <dgm:pt modelId="{9F18B0C6-3BBF-4B9D-BDF2-E3DE025C3CE8}" type="parTrans" cxnId="{0E35C12F-C045-4683-A438-42CCF5BFCD27}">
      <dgm:prSet/>
      <dgm:spPr/>
      <dgm:t>
        <a:bodyPr/>
        <a:lstStyle/>
        <a:p>
          <a:endParaRPr lang="it-IT"/>
        </a:p>
      </dgm:t>
    </dgm:pt>
    <dgm:pt modelId="{4756F9EF-643B-46FA-8A5F-2FC3F3ECB6CF}" type="sibTrans" cxnId="{0E35C12F-C045-4683-A438-42CCF5BFCD27}">
      <dgm:prSet/>
      <dgm:spPr/>
      <dgm:t>
        <a:bodyPr/>
        <a:lstStyle/>
        <a:p>
          <a:endParaRPr lang="it-IT"/>
        </a:p>
      </dgm:t>
    </dgm:pt>
    <dgm:pt modelId="{D2B5F6E3-0552-4549-9359-27C1D6CD26F3}">
      <dgm:prSet phldrT="[Testo]"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endParaRPr lang="it-IT"/>
        </a:p>
      </dgm:t>
    </dgm:pt>
    <dgm:pt modelId="{1CA977CB-7E1F-47CE-92D8-B64271423386}" type="parTrans" cxnId="{12F828FF-DE0C-40D4-9D75-D8E4D422D8E1}">
      <dgm:prSet/>
      <dgm:spPr/>
      <dgm:t>
        <a:bodyPr/>
        <a:lstStyle/>
        <a:p>
          <a:endParaRPr lang="it-IT"/>
        </a:p>
      </dgm:t>
    </dgm:pt>
    <dgm:pt modelId="{D862A0F9-0B5C-441D-906A-3D6A9F62B4F1}" type="sibTrans" cxnId="{12F828FF-DE0C-40D4-9D75-D8E4D422D8E1}">
      <dgm:prSet/>
      <dgm:spPr/>
      <dgm:t>
        <a:bodyPr/>
        <a:lstStyle/>
        <a:p>
          <a:endParaRPr lang="it-IT"/>
        </a:p>
      </dgm:t>
    </dgm:pt>
    <dgm:pt modelId="{F583DA32-346A-403D-890C-07CEF89B4CC1}">
      <dgm:prSet phldrT="[Testo]"/>
      <dgm:spPr>
        <a:solidFill>
          <a:schemeClr val="bg1"/>
        </a:solidFill>
        <a:ln w="19050">
          <a:solidFill>
            <a:schemeClr val="accent1"/>
          </a:solidFill>
        </a:ln>
      </dgm:spPr>
      <dgm:t>
        <a:bodyPr/>
        <a:lstStyle/>
        <a:p>
          <a:endParaRPr lang="it-IT"/>
        </a:p>
      </dgm:t>
    </dgm:pt>
    <dgm:pt modelId="{C0A6DF76-4E3B-4DA1-B2BC-D3F9A1068F5B}" type="parTrans" cxnId="{3370E9D7-D8D2-4B7E-9A8B-EEFE8646F3BE}">
      <dgm:prSet/>
      <dgm:spPr/>
      <dgm:t>
        <a:bodyPr/>
        <a:lstStyle/>
        <a:p>
          <a:endParaRPr lang="it-IT"/>
        </a:p>
      </dgm:t>
    </dgm:pt>
    <dgm:pt modelId="{1F5BF309-7E36-4F40-88F7-D64CA3DBD0C1}" type="sibTrans" cxnId="{3370E9D7-D8D2-4B7E-9A8B-EEFE8646F3BE}">
      <dgm:prSet/>
      <dgm:spPr/>
      <dgm:t>
        <a:bodyPr/>
        <a:lstStyle/>
        <a:p>
          <a:endParaRPr lang="it-IT"/>
        </a:p>
      </dgm:t>
    </dgm:pt>
    <dgm:pt modelId="{CE96C933-CE24-4901-809A-DD66F77B9098}" type="pres">
      <dgm:prSet presAssocID="{47CCFC09-17E9-4F3C-B486-AA0715BDFE53}" presName="Name0" presStyleCnt="0">
        <dgm:presLayoutVars>
          <dgm:dir/>
          <dgm:animLvl val="lvl"/>
          <dgm:resizeHandles val="exact"/>
        </dgm:presLayoutVars>
      </dgm:prSet>
      <dgm:spPr/>
    </dgm:pt>
    <dgm:pt modelId="{B12B70D6-EBE0-465D-99E7-AC65CC833D0F}" type="pres">
      <dgm:prSet presAssocID="{F860C011-016E-40DD-B39B-1DF573992C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58F3657-3A92-4054-8056-AE8394E986CA}" type="pres">
      <dgm:prSet presAssocID="{2DF96CC6-ED41-4487-B59D-50282CADA64F}" presName="parTxOnlySpace" presStyleCnt="0"/>
      <dgm:spPr/>
    </dgm:pt>
    <dgm:pt modelId="{3FE6A6A3-D7B1-463D-8765-AE08A9DB9A79}" type="pres">
      <dgm:prSet presAssocID="{54FAE55F-3D5E-4D40-B3D6-5CC11790E2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57E0E1B-0E52-41A3-9395-595169AFEC95}" type="pres">
      <dgm:prSet presAssocID="{4756F9EF-643B-46FA-8A5F-2FC3F3ECB6CF}" presName="parTxOnlySpace" presStyleCnt="0"/>
      <dgm:spPr/>
    </dgm:pt>
    <dgm:pt modelId="{7BADBD4C-9F2C-4A68-B968-8221111AA4AF}" type="pres">
      <dgm:prSet presAssocID="{D2B5F6E3-0552-4549-9359-27C1D6CD26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8618E54-F506-482E-874A-922F29700DF0}" type="pres">
      <dgm:prSet presAssocID="{D862A0F9-0B5C-441D-906A-3D6A9F62B4F1}" presName="parTxOnlySpace" presStyleCnt="0"/>
      <dgm:spPr/>
    </dgm:pt>
    <dgm:pt modelId="{E861A9B2-B35F-4F57-8647-7A4FA1840FA3}" type="pres">
      <dgm:prSet presAssocID="{F583DA32-346A-403D-890C-07CEF89B4CC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A3DCFDF-5378-44D8-A0DD-3C68AC96821B}" type="pres">
      <dgm:prSet presAssocID="{1F5BF309-7E36-4F40-88F7-D64CA3DBD0C1}" presName="parTxOnlySpace" presStyleCnt="0"/>
      <dgm:spPr/>
    </dgm:pt>
    <dgm:pt modelId="{1D237F01-7B2F-450F-B135-C7261AD1EA7E}" type="pres">
      <dgm:prSet presAssocID="{3F6D130E-CF49-4E9C-A7B5-DC27C0211E4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5F2C20B-6DD3-4F30-B4CE-66985BCF375D}" type="presOf" srcId="{54FAE55F-3D5E-4D40-B3D6-5CC11790E29D}" destId="{3FE6A6A3-D7B1-463D-8765-AE08A9DB9A79}" srcOrd="0" destOrd="0" presId="urn:microsoft.com/office/officeart/2005/8/layout/chevron1"/>
    <dgm:cxn modelId="{C2B96F0C-7565-43F2-8693-688D806167D4}" srcId="{47CCFC09-17E9-4F3C-B486-AA0715BDFE53}" destId="{3F6D130E-CF49-4E9C-A7B5-DC27C0211E42}" srcOrd="4" destOrd="0" parTransId="{A96FFE45-3FBA-4805-9766-04B22256EC8E}" sibTransId="{C10FC478-299E-468D-ACA2-D3EBB43EA9DC}"/>
    <dgm:cxn modelId="{FB830125-CBF3-45C4-9C12-0E438C335A3F}" srcId="{47CCFC09-17E9-4F3C-B486-AA0715BDFE53}" destId="{F860C011-016E-40DD-B39B-1DF573992CCA}" srcOrd="0" destOrd="0" parTransId="{3B928422-F5A9-4917-A206-79077E2C4CA8}" sibTransId="{2DF96CC6-ED41-4487-B59D-50282CADA64F}"/>
    <dgm:cxn modelId="{0E35C12F-C045-4683-A438-42CCF5BFCD27}" srcId="{47CCFC09-17E9-4F3C-B486-AA0715BDFE53}" destId="{54FAE55F-3D5E-4D40-B3D6-5CC11790E29D}" srcOrd="1" destOrd="0" parTransId="{9F18B0C6-3BBF-4B9D-BDF2-E3DE025C3CE8}" sibTransId="{4756F9EF-643B-46FA-8A5F-2FC3F3ECB6CF}"/>
    <dgm:cxn modelId="{273C7632-0E91-47B2-AAAA-D37D7C91AFF2}" type="presOf" srcId="{F860C011-016E-40DD-B39B-1DF573992CCA}" destId="{B12B70D6-EBE0-465D-99E7-AC65CC833D0F}" srcOrd="0" destOrd="0" presId="urn:microsoft.com/office/officeart/2005/8/layout/chevron1"/>
    <dgm:cxn modelId="{CE4E6F55-6E66-417F-B6A4-FE35DB28E621}" type="presOf" srcId="{3F6D130E-CF49-4E9C-A7B5-DC27C0211E42}" destId="{1D237F01-7B2F-450F-B135-C7261AD1EA7E}" srcOrd="0" destOrd="0" presId="urn:microsoft.com/office/officeart/2005/8/layout/chevron1"/>
    <dgm:cxn modelId="{37526B77-5C27-456F-AA9E-09655C16DFCC}" type="presOf" srcId="{D2B5F6E3-0552-4549-9359-27C1D6CD26F3}" destId="{7BADBD4C-9F2C-4A68-B968-8221111AA4AF}" srcOrd="0" destOrd="0" presId="urn:microsoft.com/office/officeart/2005/8/layout/chevron1"/>
    <dgm:cxn modelId="{F3539C92-39BC-48B0-92D2-F3004E3C42F4}" type="presOf" srcId="{47CCFC09-17E9-4F3C-B486-AA0715BDFE53}" destId="{CE96C933-CE24-4901-809A-DD66F77B9098}" srcOrd="0" destOrd="0" presId="urn:microsoft.com/office/officeart/2005/8/layout/chevron1"/>
    <dgm:cxn modelId="{BC675BD3-FF56-4E8C-B28E-691DA0EFA559}" type="presOf" srcId="{F583DA32-346A-403D-890C-07CEF89B4CC1}" destId="{E861A9B2-B35F-4F57-8647-7A4FA1840FA3}" srcOrd="0" destOrd="0" presId="urn:microsoft.com/office/officeart/2005/8/layout/chevron1"/>
    <dgm:cxn modelId="{3370E9D7-D8D2-4B7E-9A8B-EEFE8646F3BE}" srcId="{47CCFC09-17E9-4F3C-B486-AA0715BDFE53}" destId="{F583DA32-346A-403D-890C-07CEF89B4CC1}" srcOrd="3" destOrd="0" parTransId="{C0A6DF76-4E3B-4DA1-B2BC-D3F9A1068F5B}" sibTransId="{1F5BF309-7E36-4F40-88F7-D64CA3DBD0C1}"/>
    <dgm:cxn modelId="{12F828FF-DE0C-40D4-9D75-D8E4D422D8E1}" srcId="{47CCFC09-17E9-4F3C-B486-AA0715BDFE53}" destId="{D2B5F6E3-0552-4549-9359-27C1D6CD26F3}" srcOrd="2" destOrd="0" parTransId="{1CA977CB-7E1F-47CE-92D8-B64271423386}" sibTransId="{D862A0F9-0B5C-441D-906A-3D6A9F62B4F1}"/>
    <dgm:cxn modelId="{C7064614-4246-428F-84C0-C6858C52F69D}" type="presParOf" srcId="{CE96C933-CE24-4901-809A-DD66F77B9098}" destId="{B12B70D6-EBE0-465D-99E7-AC65CC833D0F}" srcOrd="0" destOrd="0" presId="urn:microsoft.com/office/officeart/2005/8/layout/chevron1"/>
    <dgm:cxn modelId="{B96CE378-C2C9-464A-80F7-5360C8E972CD}" type="presParOf" srcId="{CE96C933-CE24-4901-809A-DD66F77B9098}" destId="{E58F3657-3A92-4054-8056-AE8394E986CA}" srcOrd="1" destOrd="0" presId="urn:microsoft.com/office/officeart/2005/8/layout/chevron1"/>
    <dgm:cxn modelId="{A3E6ED8F-FDA2-47A9-98D5-BC5ADC4AB4ED}" type="presParOf" srcId="{CE96C933-CE24-4901-809A-DD66F77B9098}" destId="{3FE6A6A3-D7B1-463D-8765-AE08A9DB9A79}" srcOrd="2" destOrd="0" presId="urn:microsoft.com/office/officeart/2005/8/layout/chevron1"/>
    <dgm:cxn modelId="{407D4E02-56F1-4A4E-A2A1-33F43AA374BC}" type="presParOf" srcId="{CE96C933-CE24-4901-809A-DD66F77B9098}" destId="{057E0E1B-0E52-41A3-9395-595169AFEC95}" srcOrd="3" destOrd="0" presId="urn:microsoft.com/office/officeart/2005/8/layout/chevron1"/>
    <dgm:cxn modelId="{473E60BD-2D0C-4AA9-9E02-D2887E002246}" type="presParOf" srcId="{CE96C933-CE24-4901-809A-DD66F77B9098}" destId="{7BADBD4C-9F2C-4A68-B968-8221111AA4AF}" srcOrd="4" destOrd="0" presId="urn:microsoft.com/office/officeart/2005/8/layout/chevron1"/>
    <dgm:cxn modelId="{216A8910-9ECB-404F-A4A5-64381B1AE30E}" type="presParOf" srcId="{CE96C933-CE24-4901-809A-DD66F77B9098}" destId="{C8618E54-F506-482E-874A-922F29700DF0}" srcOrd="5" destOrd="0" presId="urn:microsoft.com/office/officeart/2005/8/layout/chevron1"/>
    <dgm:cxn modelId="{5C39C83B-0B66-4331-A0A4-AA7137D99F84}" type="presParOf" srcId="{CE96C933-CE24-4901-809A-DD66F77B9098}" destId="{E861A9B2-B35F-4F57-8647-7A4FA1840FA3}" srcOrd="6" destOrd="0" presId="urn:microsoft.com/office/officeart/2005/8/layout/chevron1"/>
    <dgm:cxn modelId="{2247C3F9-FDF2-484F-8BFB-D17B15FE4D58}" type="presParOf" srcId="{CE96C933-CE24-4901-809A-DD66F77B9098}" destId="{EA3DCFDF-5378-44D8-A0DD-3C68AC96821B}" srcOrd="7" destOrd="0" presId="urn:microsoft.com/office/officeart/2005/8/layout/chevron1"/>
    <dgm:cxn modelId="{D194B189-8CE6-4A3B-85ED-F79DCC3FCC3C}" type="presParOf" srcId="{CE96C933-CE24-4901-809A-DD66F77B9098}" destId="{1D237F01-7B2F-450F-B135-C7261AD1EA7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7CCFC09-17E9-4F3C-B486-AA0715BDFE5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860C011-016E-40DD-B39B-1DF573992CCA}">
      <dgm:prSet phldrT="[Testo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it-IT" dirty="0"/>
        </a:p>
      </dgm:t>
    </dgm:pt>
    <dgm:pt modelId="{3B928422-F5A9-4917-A206-79077E2C4CA8}" type="parTrans" cxnId="{FB830125-CBF3-45C4-9C12-0E438C335A3F}">
      <dgm:prSet/>
      <dgm:spPr/>
      <dgm:t>
        <a:bodyPr/>
        <a:lstStyle/>
        <a:p>
          <a:endParaRPr lang="it-IT"/>
        </a:p>
      </dgm:t>
    </dgm:pt>
    <dgm:pt modelId="{2DF96CC6-ED41-4487-B59D-50282CADA64F}" type="sibTrans" cxnId="{FB830125-CBF3-45C4-9C12-0E438C335A3F}">
      <dgm:prSet/>
      <dgm:spPr/>
      <dgm:t>
        <a:bodyPr/>
        <a:lstStyle/>
        <a:p>
          <a:endParaRPr lang="it-IT"/>
        </a:p>
      </dgm:t>
    </dgm:pt>
    <dgm:pt modelId="{3F6D130E-CF49-4E9C-A7B5-DC27C0211E42}">
      <dgm:prSet phldrT="[Testo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it-IT" dirty="0"/>
        </a:p>
      </dgm:t>
    </dgm:pt>
    <dgm:pt modelId="{A96FFE45-3FBA-4805-9766-04B22256EC8E}" type="parTrans" cxnId="{C2B96F0C-7565-43F2-8693-688D806167D4}">
      <dgm:prSet/>
      <dgm:spPr/>
      <dgm:t>
        <a:bodyPr/>
        <a:lstStyle/>
        <a:p>
          <a:endParaRPr lang="it-IT"/>
        </a:p>
      </dgm:t>
    </dgm:pt>
    <dgm:pt modelId="{C10FC478-299E-468D-ACA2-D3EBB43EA9DC}" type="sibTrans" cxnId="{C2B96F0C-7565-43F2-8693-688D806167D4}">
      <dgm:prSet/>
      <dgm:spPr/>
      <dgm:t>
        <a:bodyPr/>
        <a:lstStyle/>
        <a:p>
          <a:endParaRPr lang="it-IT"/>
        </a:p>
      </dgm:t>
    </dgm:pt>
    <dgm:pt modelId="{54FAE55F-3D5E-4D40-B3D6-5CC11790E29D}">
      <dgm:prSet phldrT="[Testo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it-IT"/>
        </a:p>
      </dgm:t>
    </dgm:pt>
    <dgm:pt modelId="{9F18B0C6-3BBF-4B9D-BDF2-E3DE025C3CE8}" type="parTrans" cxnId="{0E35C12F-C045-4683-A438-42CCF5BFCD27}">
      <dgm:prSet/>
      <dgm:spPr/>
      <dgm:t>
        <a:bodyPr/>
        <a:lstStyle/>
        <a:p>
          <a:endParaRPr lang="it-IT"/>
        </a:p>
      </dgm:t>
    </dgm:pt>
    <dgm:pt modelId="{4756F9EF-643B-46FA-8A5F-2FC3F3ECB6CF}" type="sibTrans" cxnId="{0E35C12F-C045-4683-A438-42CCF5BFCD27}">
      <dgm:prSet/>
      <dgm:spPr/>
      <dgm:t>
        <a:bodyPr/>
        <a:lstStyle/>
        <a:p>
          <a:endParaRPr lang="it-IT"/>
        </a:p>
      </dgm:t>
    </dgm:pt>
    <dgm:pt modelId="{D2B5F6E3-0552-4549-9359-27C1D6CD26F3}">
      <dgm:prSet phldrT="[Testo]"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endParaRPr lang="it-IT"/>
        </a:p>
      </dgm:t>
    </dgm:pt>
    <dgm:pt modelId="{1CA977CB-7E1F-47CE-92D8-B64271423386}" type="parTrans" cxnId="{12F828FF-DE0C-40D4-9D75-D8E4D422D8E1}">
      <dgm:prSet/>
      <dgm:spPr/>
      <dgm:t>
        <a:bodyPr/>
        <a:lstStyle/>
        <a:p>
          <a:endParaRPr lang="it-IT"/>
        </a:p>
      </dgm:t>
    </dgm:pt>
    <dgm:pt modelId="{D862A0F9-0B5C-441D-906A-3D6A9F62B4F1}" type="sibTrans" cxnId="{12F828FF-DE0C-40D4-9D75-D8E4D422D8E1}">
      <dgm:prSet/>
      <dgm:spPr/>
      <dgm:t>
        <a:bodyPr/>
        <a:lstStyle/>
        <a:p>
          <a:endParaRPr lang="it-IT"/>
        </a:p>
      </dgm:t>
    </dgm:pt>
    <dgm:pt modelId="{F583DA32-346A-403D-890C-07CEF89B4CC1}">
      <dgm:prSet phldrT="[Testo]"/>
      <dgm:spPr>
        <a:solidFill>
          <a:schemeClr val="bg1"/>
        </a:solidFill>
        <a:ln w="19050">
          <a:solidFill>
            <a:schemeClr val="accent1"/>
          </a:solidFill>
        </a:ln>
      </dgm:spPr>
      <dgm:t>
        <a:bodyPr/>
        <a:lstStyle/>
        <a:p>
          <a:endParaRPr lang="it-IT"/>
        </a:p>
      </dgm:t>
    </dgm:pt>
    <dgm:pt modelId="{C0A6DF76-4E3B-4DA1-B2BC-D3F9A1068F5B}" type="parTrans" cxnId="{3370E9D7-D8D2-4B7E-9A8B-EEFE8646F3BE}">
      <dgm:prSet/>
      <dgm:spPr/>
      <dgm:t>
        <a:bodyPr/>
        <a:lstStyle/>
        <a:p>
          <a:endParaRPr lang="it-IT"/>
        </a:p>
      </dgm:t>
    </dgm:pt>
    <dgm:pt modelId="{1F5BF309-7E36-4F40-88F7-D64CA3DBD0C1}" type="sibTrans" cxnId="{3370E9D7-D8D2-4B7E-9A8B-EEFE8646F3BE}">
      <dgm:prSet/>
      <dgm:spPr/>
      <dgm:t>
        <a:bodyPr/>
        <a:lstStyle/>
        <a:p>
          <a:endParaRPr lang="it-IT"/>
        </a:p>
      </dgm:t>
    </dgm:pt>
    <dgm:pt modelId="{CE96C933-CE24-4901-809A-DD66F77B9098}" type="pres">
      <dgm:prSet presAssocID="{47CCFC09-17E9-4F3C-B486-AA0715BDFE53}" presName="Name0" presStyleCnt="0">
        <dgm:presLayoutVars>
          <dgm:dir/>
          <dgm:animLvl val="lvl"/>
          <dgm:resizeHandles val="exact"/>
        </dgm:presLayoutVars>
      </dgm:prSet>
      <dgm:spPr/>
    </dgm:pt>
    <dgm:pt modelId="{B12B70D6-EBE0-465D-99E7-AC65CC833D0F}" type="pres">
      <dgm:prSet presAssocID="{F860C011-016E-40DD-B39B-1DF573992C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58F3657-3A92-4054-8056-AE8394E986CA}" type="pres">
      <dgm:prSet presAssocID="{2DF96CC6-ED41-4487-B59D-50282CADA64F}" presName="parTxOnlySpace" presStyleCnt="0"/>
      <dgm:spPr/>
    </dgm:pt>
    <dgm:pt modelId="{3FE6A6A3-D7B1-463D-8765-AE08A9DB9A79}" type="pres">
      <dgm:prSet presAssocID="{54FAE55F-3D5E-4D40-B3D6-5CC11790E2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57E0E1B-0E52-41A3-9395-595169AFEC95}" type="pres">
      <dgm:prSet presAssocID="{4756F9EF-643B-46FA-8A5F-2FC3F3ECB6CF}" presName="parTxOnlySpace" presStyleCnt="0"/>
      <dgm:spPr/>
    </dgm:pt>
    <dgm:pt modelId="{7BADBD4C-9F2C-4A68-B968-8221111AA4AF}" type="pres">
      <dgm:prSet presAssocID="{D2B5F6E3-0552-4549-9359-27C1D6CD26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8618E54-F506-482E-874A-922F29700DF0}" type="pres">
      <dgm:prSet presAssocID="{D862A0F9-0B5C-441D-906A-3D6A9F62B4F1}" presName="parTxOnlySpace" presStyleCnt="0"/>
      <dgm:spPr/>
    </dgm:pt>
    <dgm:pt modelId="{E861A9B2-B35F-4F57-8647-7A4FA1840FA3}" type="pres">
      <dgm:prSet presAssocID="{F583DA32-346A-403D-890C-07CEF89B4CC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A3DCFDF-5378-44D8-A0DD-3C68AC96821B}" type="pres">
      <dgm:prSet presAssocID="{1F5BF309-7E36-4F40-88F7-D64CA3DBD0C1}" presName="parTxOnlySpace" presStyleCnt="0"/>
      <dgm:spPr/>
    </dgm:pt>
    <dgm:pt modelId="{1D237F01-7B2F-450F-B135-C7261AD1EA7E}" type="pres">
      <dgm:prSet presAssocID="{3F6D130E-CF49-4E9C-A7B5-DC27C0211E4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C2B96F0C-7565-43F2-8693-688D806167D4}" srcId="{47CCFC09-17E9-4F3C-B486-AA0715BDFE53}" destId="{3F6D130E-CF49-4E9C-A7B5-DC27C0211E42}" srcOrd="4" destOrd="0" parTransId="{A96FFE45-3FBA-4805-9766-04B22256EC8E}" sibTransId="{C10FC478-299E-468D-ACA2-D3EBB43EA9DC}"/>
    <dgm:cxn modelId="{80A8A61C-A7DE-440B-B9EC-58893750439D}" type="presOf" srcId="{3F6D130E-CF49-4E9C-A7B5-DC27C0211E42}" destId="{1D237F01-7B2F-450F-B135-C7261AD1EA7E}" srcOrd="0" destOrd="0" presId="urn:microsoft.com/office/officeart/2005/8/layout/chevron1"/>
    <dgm:cxn modelId="{FB830125-CBF3-45C4-9C12-0E438C335A3F}" srcId="{47CCFC09-17E9-4F3C-B486-AA0715BDFE53}" destId="{F860C011-016E-40DD-B39B-1DF573992CCA}" srcOrd="0" destOrd="0" parTransId="{3B928422-F5A9-4917-A206-79077E2C4CA8}" sibTransId="{2DF96CC6-ED41-4487-B59D-50282CADA64F}"/>
    <dgm:cxn modelId="{0E35C12F-C045-4683-A438-42CCF5BFCD27}" srcId="{47CCFC09-17E9-4F3C-B486-AA0715BDFE53}" destId="{54FAE55F-3D5E-4D40-B3D6-5CC11790E29D}" srcOrd="1" destOrd="0" parTransId="{9F18B0C6-3BBF-4B9D-BDF2-E3DE025C3CE8}" sibTransId="{4756F9EF-643B-46FA-8A5F-2FC3F3ECB6CF}"/>
    <dgm:cxn modelId="{A0823E4E-E608-4294-A3A9-14CD0B491FD9}" type="presOf" srcId="{47CCFC09-17E9-4F3C-B486-AA0715BDFE53}" destId="{CE96C933-CE24-4901-809A-DD66F77B9098}" srcOrd="0" destOrd="0" presId="urn:microsoft.com/office/officeart/2005/8/layout/chevron1"/>
    <dgm:cxn modelId="{624DCA7D-3B9A-4AD5-9066-8F6A988CC7B0}" type="presOf" srcId="{D2B5F6E3-0552-4549-9359-27C1D6CD26F3}" destId="{7BADBD4C-9F2C-4A68-B968-8221111AA4AF}" srcOrd="0" destOrd="0" presId="urn:microsoft.com/office/officeart/2005/8/layout/chevron1"/>
    <dgm:cxn modelId="{6FD123AE-CFA3-4AE3-9575-C8F5DEC84569}" type="presOf" srcId="{F860C011-016E-40DD-B39B-1DF573992CCA}" destId="{B12B70D6-EBE0-465D-99E7-AC65CC833D0F}" srcOrd="0" destOrd="0" presId="urn:microsoft.com/office/officeart/2005/8/layout/chevron1"/>
    <dgm:cxn modelId="{E5034BBC-3A74-4F4C-830C-F172DB36D311}" type="presOf" srcId="{F583DA32-346A-403D-890C-07CEF89B4CC1}" destId="{E861A9B2-B35F-4F57-8647-7A4FA1840FA3}" srcOrd="0" destOrd="0" presId="urn:microsoft.com/office/officeart/2005/8/layout/chevron1"/>
    <dgm:cxn modelId="{51B3C5BF-B7F8-4BEB-8754-418F3FE49013}" type="presOf" srcId="{54FAE55F-3D5E-4D40-B3D6-5CC11790E29D}" destId="{3FE6A6A3-D7B1-463D-8765-AE08A9DB9A79}" srcOrd="0" destOrd="0" presId="urn:microsoft.com/office/officeart/2005/8/layout/chevron1"/>
    <dgm:cxn modelId="{3370E9D7-D8D2-4B7E-9A8B-EEFE8646F3BE}" srcId="{47CCFC09-17E9-4F3C-B486-AA0715BDFE53}" destId="{F583DA32-346A-403D-890C-07CEF89B4CC1}" srcOrd="3" destOrd="0" parTransId="{C0A6DF76-4E3B-4DA1-B2BC-D3F9A1068F5B}" sibTransId="{1F5BF309-7E36-4F40-88F7-D64CA3DBD0C1}"/>
    <dgm:cxn modelId="{12F828FF-DE0C-40D4-9D75-D8E4D422D8E1}" srcId="{47CCFC09-17E9-4F3C-B486-AA0715BDFE53}" destId="{D2B5F6E3-0552-4549-9359-27C1D6CD26F3}" srcOrd="2" destOrd="0" parTransId="{1CA977CB-7E1F-47CE-92D8-B64271423386}" sibTransId="{D862A0F9-0B5C-441D-906A-3D6A9F62B4F1}"/>
    <dgm:cxn modelId="{ED63D24F-D8D0-4643-8EAD-4CD3D496A23D}" type="presParOf" srcId="{CE96C933-CE24-4901-809A-DD66F77B9098}" destId="{B12B70D6-EBE0-465D-99E7-AC65CC833D0F}" srcOrd="0" destOrd="0" presId="urn:microsoft.com/office/officeart/2005/8/layout/chevron1"/>
    <dgm:cxn modelId="{9AA2A951-E936-4E55-B25E-E263571C4E13}" type="presParOf" srcId="{CE96C933-CE24-4901-809A-DD66F77B9098}" destId="{E58F3657-3A92-4054-8056-AE8394E986CA}" srcOrd="1" destOrd="0" presId="urn:microsoft.com/office/officeart/2005/8/layout/chevron1"/>
    <dgm:cxn modelId="{C860D894-CBA7-4058-A9CD-A3BB686EFCA2}" type="presParOf" srcId="{CE96C933-CE24-4901-809A-DD66F77B9098}" destId="{3FE6A6A3-D7B1-463D-8765-AE08A9DB9A79}" srcOrd="2" destOrd="0" presId="urn:microsoft.com/office/officeart/2005/8/layout/chevron1"/>
    <dgm:cxn modelId="{7CCC3EC1-DA04-469F-9BC2-36ABCEA85B20}" type="presParOf" srcId="{CE96C933-CE24-4901-809A-DD66F77B9098}" destId="{057E0E1B-0E52-41A3-9395-595169AFEC95}" srcOrd="3" destOrd="0" presId="urn:microsoft.com/office/officeart/2005/8/layout/chevron1"/>
    <dgm:cxn modelId="{575305E4-FF61-4D01-A17F-CEE8127F14B6}" type="presParOf" srcId="{CE96C933-CE24-4901-809A-DD66F77B9098}" destId="{7BADBD4C-9F2C-4A68-B968-8221111AA4AF}" srcOrd="4" destOrd="0" presId="urn:microsoft.com/office/officeart/2005/8/layout/chevron1"/>
    <dgm:cxn modelId="{7889B99D-C42E-476F-9887-EE8AB740602E}" type="presParOf" srcId="{CE96C933-CE24-4901-809A-DD66F77B9098}" destId="{C8618E54-F506-482E-874A-922F29700DF0}" srcOrd="5" destOrd="0" presId="urn:microsoft.com/office/officeart/2005/8/layout/chevron1"/>
    <dgm:cxn modelId="{3E7BCC3E-63D0-43BA-AEFF-07D13645AED5}" type="presParOf" srcId="{CE96C933-CE24-4901-809A-DD66F77B9098}" destId="{E861A9B2-B35F-4F57-8647-7A4FA1840FA3}" srcOrd="6" destOrd="0" presId="urn:microsoft.com/office/officeart/2005/8/layout/chevron1"/>
    <dgm:cxn modelId="{177DB73C-D2C3-4B31-996A-8443051D1621}" type="presParOf" srcId="{CE96C933-CE24-4901-809A-DD66F77B9098}" destId="{EA3DCFDF-5378-44D8-A0DD-3C68AC96821B}" srcOrd="7" destOrd="0" presId="urn:microsoft.com/office/officeart/2005/8/layout/chevron1"/>
    <dgm:cxn modelId="{A08560AA-EEAD-4A8F-987A-DAC4384AB1A7}" type="presParOf" srcId="{CE96C933-CE24-4901-809A-DD66F77B9098}" destId="{1D237F01-7B2F-450F-B135-C7261AD1EA7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372A52D-72F4-445E-B83C-B8C617A0B4F7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01505975-5090-4B12-910D-00C526A1D5E6}">
      <dgm:prSet phldrT="[Testo]"/>
      <dgm:spPr/>
      <dgm:t>
        <a:bodyPr/>
        <a:lstStyle/>
        <a:p>
          <a:r>
            <a:rPr lang="it-IT" b="1" dirty="0">
              <a:solidFill>
                <a:schemeClr val="bg1"/>
              </a:solidFill>
            </a:rPr>
            <a:t>2015</a:t>
          </a:r>
        </a:p>
      </dgm:t>
    </dgm:pt>
    <dgm:pt modelId="{C5673AD7-8C47-4F80-9D25-4BF1EB69EA7E}" type="parTrans" cxnId="{30D990A3-375C-4B2A-A2FA-F3EAAB354AA7}">
      <dgm:prSet/>
      <dgm:spPr/>
      <dgm:t>
        <a:bodyPr/>
        <a:lstStyle/>
        <a:p>
          <a:endParaRPr lang="it-IT"/>
        </a:p>
      </dgm:t>
    </dgm:pt>
    <dgm:pt modelId="{DF074B41-3B8A-4B2E-934A-DC170512A1BE}" type="sibTrans" cxnId="{30D990A3-375C-4B2A-A2FA-F3EAAB354AA7}">
      <dgm:prSet/>
      <dgm:spPr/>
      <dgm:t>
        <a:bodyPr/>
        <a:lstStyle/>
        <a:p>
          <a:endParaRPr lang="it-IT"/>
        </a:p>
      </dgm:t>
    </dgm:pt>
    <dgm:pt modelId="{92957632-1C09-46C9-826E-3A5EDD33E830}">
      <dgm:prSet phldrT="[Testo]"/>
      <dgm:spPr/>
      <dgm:t>
        <a:bodyPr/>
        <a:lstStyle/>
        <a:p>
          <a:r>
            <a:rPr lang="it-IT" b="1" dirty="0">
              <a:solidFill>
                <a:schemeClr val="bg1"/>
              </a:solidFill>
            </a:rPr>
            <a:t>2017</a:t>
          </a:r>
        </a:p>
      </dgm:t>
    </dgm:pt>
    <dgm:pt modelId="{DC7124E0-1FD4-4784-9406-B2E5F3A61E88}" type="parTrans" cxnId="{0425EF81-CCD8-46B1-8B51-A1FF4B96DED2}">
      <dgm:prSet/>
      <dgm:spPr/>
      <dgm:t>
        <a:bodyPr/>
        <a:lstStyle/>
        <a:p>
          <a:endParaRPr lang="it-IT"/>
        </a:p>
      </dgm:t>
    </dgm:pt>
    <dgm:pt modelId="{27E05625-CAC2-428D-A302-05B51D140DE7}" type="sibTrans" cxnId="{0425EF81-CCD8-46B1-8B51-A1FF4B96DED2}">
      <dgm:prSet/>
      <dgm:spPr/>
      <dgm:t>
        <a:bodyPr/>
        <a:lstStyle/>
        <a:p>
          <a:endParaRPr lang="it-IT"/>
        </a:p>
      </dgm:t>
    </dgm:pt>
    <dgm:pt modelId="{13248C97-E1C3-49A4-8BA6-B6BFEE370E2C}">
      <dgm:prSet phldrT="[Testo]"/>
      <dgm:spPr/>
      <dgm:t>
        <a:bodyPr/>
        <a:lstStyle/>
        <a:p>
          <a:r>
            <a:rPr lang="it-IT" b="1" dirty="0">
              <a:solidFill>
                <a:schemeClr val="bg1"/>
              </a:solidFill>
            </a:rPr>
            <a:t>2020</a:t>
          </a:r>
        </a:p>
      </dgm:t>
    </dgm:pt>
    <dgm:pt modelId="{C8BD9A4C-828E-413F-AF31-5FB55AE7CC5C}" type="parTrans" cxnId="{6FB031EF-8E42-4E49-BE16-0C70BE682F3F}">
      <dgm:prSet/>
      <dgm:spPr/>
      <dgm:t>
        <a:bodyPr/>
        <a:lstStyle/>
        <a:p>
          <a:endParaRPr lang="it-IT"/>
        </a:p>
      </dgm:t>
    </dgm:pt>
    <dgm:pt modelId="{2C1AE8DB-AE56-42ED-8891-C807C0AF064A}" type="sibTrans" cxnId="{6FB031EF-8E42-4E49-BE16-0C70BE682F3F}">
      <dgm:prSet/>
      <dgm:spPr/>
      <dgm:t>
        <a:bodyPr/>
        <a:lstStyle/>
        <a:p>
          <a:endParaRPr lang="it-IT"/>
        </a:p>
      </dgm:t>
    </dgm:pt>
    <dgm:pt modelId="{0C000F19-BB7D-408C-AA98-3F252D9148AB}" type="pres">
      <dgm:prSet presAssocID="{6372A52D-72F4-445E-B83C-B8C617A0B4F7}" presName="Name0" presStyleCnt="0">
        <dgm:presLayoutVars>
          <dgm:dir/>
          <dgm:resizeHandles val="exact"/>
        </dgm:presLayoutVars>
      </dgm:prSet>
      <dgm:spPr/>
    </dgm:pt>
    <dgm:pt modelId="{4A6CBC9B-12C4-4E41-8F9B-B948B69FD40D}" type="pres">
      <dgm:prSet presAssocID="{6372A52D-72F4-445E-B83C-B8C617A0B4F7}" presName="arrow" presStyleLbl="bgShp" presStyleIdx="0" presStyleCnt="1"/>
      <dgm:spPr/>
    </dgm:pt>
    <dgm:pt modelId="{F655B455-21CC-4795-907F-30CDEE7D79F9}" type="pres">
      <dgm:prSet presAssocID="{6372A52D-72F4-445E-B83C-B8C617A0B4F7}" presName="points" presStyleCnt="0"/>
      <dgm:spPr/>
    </dgm:pt>
    <dgm:pt modelId="{DA97BE48-7D2A-4FAD-A983-FE668331E967}" type="pres">
      <dgm:prSet presAssocID="{01505975-5090-4B12-910D-00C526A1D5E6}" presName="compositeA" presStyleCnt="0"/>
      <dgm:spPr/>
    </dgm:pt>
    <dgm:pt modelId="{F046E0F7-12E4-4F6B-801B-06309D3E8284}" type="pres">
      <dgm:prSet presAssocID="{01505975-5090-4B12-910D-00C526A1D5E6}" presName="textA" presStyleLbl="revTx" presStyleIdx="0" presStyleCnt="3">
        <dgm:presLayoutVars>
          <dgm:bulletEnabled val="1"/>
        </dgm:presLayoutVars>
      </dgm:prSet>
      <dgm:spPr/>
    </dgm:pt>
    <dgm:pt modelId="{3E929AD7-F9EC-4E2D-BA0B-A66A98471954}" type="pres">
      <dgm:prSet presAssocID="{01505975-5090-4B12-910D-00C526A1D5E6}" presName="circleA" presStyleLbl="node1" presStyleIdx="0" presStyleCnt="3"/>
      <dgm:spPr/>
    </dgm:pt>
    <dgm:pt modelId="{DB74E6FA-8EB3-4246-9486-CF1015A03E73}" type="pres">
      <dgm:prSet presAssocID="{01505975-5090-4B12-910D-00C526A1D5E6}" presName="spaceA" presStyleCnt="0"/>
      <dgm:spPr/>
    </dgm:pt>
    <dgm:pt modelId="{F4AF2023-6D7C-48D7-BFD7-EEECEEC883A2}" type="pres">
      <dgm:prSet presAssocID="{DF074B41-3B8A-4B2E-934A-DC170512A1BE}" presName="space" presStyleCnt="0"/>
      <dgm:spPr/>
    </dgm:pt>
    <dgm:pt modelId="{0F3E51B1-71E4-4537-B9CD-D967BF60BB5A}" type="pres">
      <dgm:prSet presAssocID="{92957632-1C09-46C9-826E-3A5EDD33E830}" presName="compositeB" presStyleCnt="0"/>
      <dgm:spPr/>
    </dgm:pt>
    <dgm:pt modelId="{97C4CF59-E82B-4E9C-B2DE-408DEFAADDF0}" type="pres">
      <dgm:prSet presAssocID="{92957632-1C09-46C9-826E-3A5EDD33E830}" presName="textB" presStyleLbl="revTx" presStyleIdx="1" presStyleCnt="3">
        <dgm:presLayoutVars>
          <dgm:bulletEnabled val="1"/>
        </dgm:presLayoutVars>
      </dgm:prSet>
      <dgm:spPr/>
    </dgm:pt>
    <dgm:pt modelId="{DF68E064-73AF-4551-B016-622B7AA0577A}" type="pres">
      <dgm:prSet presAssocID="{92957632-1C09-46C9-826E-3A5EDD33E830}" presName="circleB" presStyleLbl="node1" presStyleIdx="1" presStyleCnt="3"/>
      <dgm:spPr/>
    </dgm:pt>
    <dgm:pt modelId="{81FCB0DB-CB59-43B7-A5DF-4EDEC72256FE}" type="pres">
      <dgm:prSet presAssocID="{92957632-1C09-46C9-826E-3A5EDD33E830}" presName="spaceB" presStyleCnt="0"/>
      <dgm:spPr/>
    </dgm:pt>
    <dgm:pt modelId="{93DE58EB-06A9-4E8A-868B-7D23F4AA992B}" type="pres">
      <dgm:prSet presAssocID="{27E05625-CAC2-428D-A302-05B51D140DE7}" presName="space" presStyleCnt="0"/>
      <dgm:spPr/>
    </dgm:pt>
    <dgm:pt modelId="{33ABAA91-9088-4284-A17D-08FDDF09C82B}" type="pres">
      <dgm:prSet presAssocID="{13248C97-E1C3-49A4-8BA6-B6BFEE370E2C}" presName="compositeA" presStyleCnt="0"/>
      <dgm:spPr/>
    </dgm:pt>
    <dgm:pt modelId="{E2AA67A8-6BCD-46E4-B97A-6D044596E634}" type="pres">
      <dgm:prSet presAssocID="{13248C97-E1C3-49A4-8BA6-B6BFEE370E2C}" presName="textA" presStyleLbl="revTx" presStyleIdx="2" presStyleCnt="3">
        <dgm:presLayoutVars>
          <dgm:bulletEnabled val="1"/>
        </dgm:presLayoutVars>
      </dgm:prSet>
      <dgm:spPr/>
    </dgm:pt>
    <dgm:pt modelId="{1444BE9D-F34D-4C18-BDF4-106B2CA1DBFF}" type="pres">
      <dgm:prSet presAssocID="{13248C97-E1C3-49A4-8BA6-B6BFEE370E2C}" presName="circleA" presStyleLbl="node1" presStyleIdx="2" presStyleCnt="3"/>
      <dgm:spPr/>
    </dgm:pt>
    <dgm:pt modelId="{E8ACC37B-E59B-4131-AACA-817E48701511}" type="pres">
      <dgm:prSet presAssocID="{13248C97-E1C3-49A4-8BA6-B6BFEE370E2C}" presName="spaceA" presStyleCnt="0"/>
      <dgm:spPr/>
    </dgm:pt>
  </dgm:ptLst>
  <dgm:cxnLst>
    <dgm:cxn modelId="{F3A39D5E-9340-4463-ACE3-6EB06E5FF1DB}" type="presOf" srcId="{01505975-5090-4B12-910D-00C526A1D5E6}" destId="{F046E0F7-12E4-4F6B-801B-06309D3E8284}" srcOrd="0" destOrd="0" presId="urn:microsoft.com/office/officeart/2005/8/layout/hProcess11"/>
    <dgm:cxn modelId="{0425EF81-CCD8-46B1-8B51-A1FF4B96DED2}" srcId="{6372A52D-72F4-445E-B83C-B8C617A0B4F7}" destId="{92957632-1C09-46C9-826E-3A5EDD33E830}" srcOrd="1" destOrd="0" parTransId="{DC7124E0-1FD4-4784-9406-B2E5F3A61E88}" sibTransId="{27E05625-CAC2-428D-A302-05B51D140DE7}"/>
    <dgm:cxn modelId="{30D990A3-375C-4B2A-A2FA-F3EAAB354AA7}" srcId="{6372A52D-72F4-445E-B83C-B8C617A0B4F7}" destId="{01505975-5090-4B12-910D-00C526A1D5E6}" srcOrd="0" destOrd="0" parTransId="{C5673AD7-8C47-4F80-9D25-4BF1EB69EA7E}" sibTransId="{DF074B41-3B8A-4B2E-934A-DC170512A1BE}"/>
    <dgm:cxn modelId="{F0EE3DE6-29AC-4C93-9DFF-62D0DB2F9BBA}" type="presOf" srcId="{13248C97-E1C3-49A4-8BA6-B6BFEE370E2C}" destId="{E2AA67A8-6BCD-46E4-B97A-6D044596E634}" srcOrd="0" destOrd="0" presId="urn:microsoft.com/office/officeart/2005/8/layout/hProcess11"/>
    <dgm:cxn modelId="{49E99CE9-93A1-4DC0-A148-236B094E7D33}" type="presOf" srcId="{6372A52D-72F4-445E-B83C-B8C617A0B4F7}" destId="{0C000F19-BB7D-408C-AA98-3F252D9148AB}" srcOrd="0" destOrd="0" presId="urn:microsoft.com/office/officeart/2005/8/layout/hProcess11"/>
    <dgm:cxn modelId="{6FB031EF-8E42-4E49-BE16-0C70BE682F3F}" srcId="{6372A52D-72F4-445E-B83C-B8C617A0B4F7}" destId="{13248C97-E1C3-49A4-8BA6-B6BFEE370E2C}" srcOrd="2" destOrd="0" parTransId="{C8BD9A4C-828E-413F-AF31-5FB55AE7CC5C}" sibTransId="{2C1AE8DB-AE56-42ED-8891-C807C0AF064A}"/>
    <dgm:cxn modelId="{A6B798FE-06D4-43A4-92EB-F3E2B58DFFA3}" type="presOf" srcId="{92957632-1C09-46C9-826E-3A5EDD33E830}" destId="{97C4CF59-E82B-4E9C-B2DE-408DEFAADDF0}" srcOrd="0" destOrd="0" presId="urn:microsoft.com/office/officeart/2005/8/layout/hProcess11"/>
    <dgm:cxn modelId="{1C27D219-C6CF-499E-94A6-92857408B22B}" type="presParOf" srcId="{0C000F19-BB7D-408C-AA98-3F252D9148AB}" destId="{4A6CBC9B-12C4-4E41-8F9B-B948B69FD40D}" srcOrd="0" destOrd="0" presId="urn:microsoft.com/office/officeart/2005/8/layout/hProcess11"/>
    <dgm:cxn modelId="{4E1EDA2D-46B7-434E-9F3C-4E4C89451F8B}" type="presParOf" srcId="{0C000F19-BB7D-408C-AA98-3F252D9148AB}" destId="{F655B455-21CC-4795-907F-30CDEE7D79F9}" srcOrd="1" destOrd="0" presId="urn:microsoft.com/office/officeart/2005/8/layout/hProcess11"/>
    <dgm:cxn modelId="{DF1FF36F-AB9B-4385-9A78-0C00D9E48C4D}" type="presParOf" srcId="{F655B455-21CC-4795-907F-30CDEE7D79F9}" destId="{DA97BE48-7D2A-4FAD-A983-FE668331E967}" srcOrd="0" destOrd="0" presId="urn:microsoft.com/office/officeart/2005/8/layout/hProcess11"/>
    <dgm:cxn modelId="{33B1B487-2DC6-4230-9CC4-325634307050}" type="presParOf" srcId="{DA97BE48-7D2A-4FAD-A983-FE668331E967}" destId="{F046E0F7-12E4-4F6B-801B-06309D3E8284}" srcOrd="0" destOrd="0" presId="urn:microsoft.com/office/officeart/2005/8/layout/hProcess11"/>
    <dgm:cxn modelId="{2DFE387C-BA43-44A1-9617-F8834559074C}" type="presParOf" srcId="{DA97BE48-7D2A-4FAD-A983-FE668331E967}" destId="{3E929AD7-F9EC-4E2D-BA0B-A66A98471954}" srcOrd="1" destOrd="0" presId="urn:microsoft.com/office/officeart/2005/8/layout/hProcess11"/>
    <dgm:cxn modelId="{CF294755-2407-409A-BF6A-01B5F6C50688}" type="presParOf" srcId="{DA97BE48-7D2A-4FAD-A983-FE668331E967}" destId="{DB74E6FA-8EB3-4246-9486-CF1015A03E73}" srcOrd="2" destOrd="0" presId="urn:microsoft.com/office/officeart/2005/8/layout/hProcess11"/>
    <dgm:cxn modelId="{D79B2493-B744-4933-AF94-C643A9F65C7E}" type="presParOf" srcId="{F655B455-21CC-4795-907F-30CDEE7D79F9}" destId="{F4AF2023-6D7C-48D7-BFD7-EEECEEC883A2}" srcOrd="1" destOrd="0" presId="urn:microsoft.com/office/officeart/2005/8/layout/hProcess11"/>
    <dgm:cxn modelId="{12BB3E33-AF13-4BB8-9FA3-00330E41ADEC}" type="presParOf" srcId="{F655B455-21CC-4795-907F-30CDEE7D79F9}" destId="{0F3E51B1-71E4-4537-B9CD-D967BF60BB5A}" srcOrd="2" destOrd="0" presId="urn:microsoft.com/office/officeart/2005/8/layout/hProcess11"/>
    <dgm:cxn modelId="{88C10023-8862-48D1-9AF4-26698A3FDFF2}" type="presParOf" srcId="{0F3E51B1-71E4-4537-B9CD-D967BF60BB5A}" destId="{97C4CF59-E82B-4E9C-B2DE-408DEFAADDF0}" srcOrd="0" destOrd="0" presId="urn:microsoft.com/office/officeart/2005/8/layout/hProcess11"/>
    <dgm:cxn modelId="{4385D53C-F7E7-445A-895D-DB587D5840A1}" type="presParOf" srcId="{0F3E51B1-71E4-4537-B9CD-D967BF60BB5A}" destId="{DF68E064-73AF-4551-B016-622B7AA0577A}" srcOrd="1" destOrd="0" presId="urn:microsoft.com/office/officeart/2005/8/layout/hProcess11"/>
    <dgm:cxn modelId="{05F4B902-3F7D-458A-BD66-9F941AE6AC80}" type="presParOf" srcId="{0F3E51B1-71E4-4537-B9CD-D967BF60BB5A}" destId="{81FCB0DB-CB59-43B7-A5DF-4EDEC72256FE}" srcOrd="2" destOrd="0" presId="urn:microsoft.com/office/officeart/2005/8/layout/hProcess11"/>
    <dgm:cxn modelId="{634B41AB-883D-4CB5-BB93-B95D696D22BE}" type="presParOf" srcId="{F655B455-21CC-4795-907F-30CDEE7D79F9}" destId="{93DE58EB-06A9-4E8A-868B-7D23F4AA992B}" srcOrd="3" destOrd="0" presId="urn:microsoft.com/office/officeart/2005/8/layout/hProcess11"/>
    <dgm:cxn modelId="{D24AD8AB-5A7A-4D26-AE2C-4F65F2369148}" type="presParOf" srcId="{F655B455-21CC-4795-907F-30CDEE7D79F9}" destId="{33ABAA91-9088-4284-A17D-08FDDF09C82B}" srcOrd="4" destOrd="0" presId="urn:microsoft.com/office/officeart/2005/8/layout/hProcess11"/>
    <dgm:cxn modelId="{1DE92A79-A224-43D7-96A5-83D82A6EEA39}" type="presParOf" srcId="{33ABAA91-9088-4284-A17D-08FDDF09C82B}" destId="{E2AA67A8-6BCD-46E4-B97A-6D044596E634}" srcOrd="0" destOrd="0" presId="urn:microsoft.com/office/officeart/2005/8/layout/hProcess11"/>
    <dgm:cxn modelId="{364E0AFD-F3E7-4E3C-A36D-A1365824B15B}" type="presParOf" srcId="{33ABAA91-9088-4284-A17D-08FDDF09C82B}" destId="{1444BE9D-F34D-4C18-BDF4-106B2CA1DBFF}" srcOrd="1" destOrd="0" presId="urn:microsoft.com/office/officeart/2005/8/layout/hProcess11"/>
    <dgm:cxn modelId="{E1477BE3-1208-4439-9EE8-FDB362C16A06}" type="presParOf" srcId="{33ABAA91-9088-4284-A17D-08FDDF09C82B}" destId="{E8ACC37B-E59B-4131-AACA-817E4870151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7CCFC09-17E9-4F3C-B486-AA0715BDFE5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860C011-016E-40DD-B39B-1DF573992CCA}">
      <dgm:prSet phldrT="[Testo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it-IT" dirty="0"/>
        </a:p>
      </dgm:t>
    </dgm:pt>
    <dgm:pt modelId="{3B928422-F5A9-4917-A206-79077E2C4CA8}" type="parTrans" cxnId="{FB830125-CBF3-45C4-9C12-0E438C335A3F}">
      <dgm:prSet/>
      <dgm:spPr/>
      <dgm:t>
        <a:bodyPr/>
        <a:lstStyle/>
        <a:p>
          <a:endParaRPr lang="it-IT"/>
        </a:p>
      </dgm:t>
    </dgm:pt>
    <dgm:pt modelId="{2DF96CC6-ED41-4487-B59D-50282CADA64F}" type="sibTrans" cxnId="{FB830125-CBF3-45C4-9C12-0E438C335A3F}">
      <dgm:prSet/>
      <dgm:spPr/>
      <dgm:t>
        <a:bodyPr/>
        <a:lstStyle/>
        <a:p>
          <a:endParaRPr lang="it-IT"/>
        </a:p>
      </dgm:t>
    </dgm:pt>
    <dgm:pt modelId="{3F6D130E-CF49-4E9C-A7B5-DC27C0211E42}">
      <dgm:prSet phldrT="[Testo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it-IT" dirty="0"/>
        </a:p>
      </dgm:t>
    </dgm:pt>
    <dgm:pt modelId="{A96FFE45-3FBA-4805-9766-04B22256EC8E}" type="parTrans" cxnId="{C2B96F0C-7565-43F2-8693-688D806167D4}">
      <dgm:prSet/>
      <dgm:spPr/>
      <dgm:t>
        <a:bodyPr/>
        <a:lstStyle/>
        <a:p>
          <a:endParaRPr lang="it-IT"/>
        </a:p>
      </dgm:t>
    </dgm:pt>
    <dgm:pt modelId="{C10FC478-299E-468D-ACA2-D3EBB43EA9DC}" type="sibTrans" cxnId="{C2B96F0C-7565-43F2-8693-688D806167D4}">
      <dgm:prSet/>
      <dgm:spPr/>
      <dgm:t>
        <a:bodyPr/>
        <a:lstStyle/>
        <a:p>
          <a:endParaRPr lang="it-IT"/>
        </a:p>
      </dgm:t>
    </dgm:pt>
    <dgm:pt modelId="{54FAE55F-3D5E-4D40-B3D6-5CC11790E29D}">
      <dgm:prSet phldrT="[Testo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it-IT"/>
        </a:p>
      </dgm:t>
    </dgm:pt>
    <dgm:pt modelId="{9F18B0C6-3BBF-4B9D-BDF2-E3DE025C3CE8}" type="parTrans" cxnId="{0E35C12F-C045-4683-A438-42CCF5BFCD27}">
      <dgm:prSet/>
      <dgm:spPr/>
      <dgm:t>
        <a:bodyPr/>
        <a:lstStyle/>
        <a:p>
          <a:endParaRPr lang="it-IT"/>
        </a:p>
      </dgm:t>
    </dgm:pt>
    <dgm:pt modelId="{4756F9EF-643B-46FA-8A5F-2FC3F3ECB6CF}" type="sibTrans" cxnId="{0E35C12F-C045-4683-A438-42CCF5BFCD27}">
      <dgm:prSet/>
      <dgm:spPr/>
      <dgm:t>
        <a:bodyPr/>
        <a:lstStyle/>
        <a:p>
          <a:endParaRPr lang="it-IT"/>
        </a:p>
      </dgm:t>
    </dgm:pt>
    <dgm:pt modelId="{D2B5F6E3-0552-4549-9359-27C1D6CD26F3}">
      <dgm:prSet phldrT="[Testo]"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endParaRPr lang="it-IT"/>
        </a:p>
      </dgm:t>
    </dgm:pt>
    <dgm:pt modelId="{1CA977CB-7E1F-47CE-92D8-B64271423386}" type="parTrans" cxnId="{12F828FF-DE0C-40D4-9D75-D8E4D422D8E1}">
      <dgm:prSet/>
      <dgm:spPr/>
      <dgm:t>
        <a:bodyPr/>
        <a:lstStyle/>
        <a:p>
          <a:endParaRPr lang="it-IT"/>
        </a:p>
      </dgm:t>
    </dgm:pt>
    <dgm:pt modelId="{D862A0F9-0B5C-441D-906A-3D6A9F62B4F1}" type="sibTrans" cxnId="{12F828FF-DE0C-40D4-9D75-D8E4D422D8E1}">
      <dgm:prSet/>
      <dgm:spPr/>
      <dgm:t>
        <a:bodyPr/>
        <a:lstStyle/>
        <a:p>
          <a:endParaRPr lang="it-IT"/>
        </a:p>
      </dgm:t>
    </dgm:pt>
    <dgm:pt modelId="{F583DA32-346A-403D-890C-07CEF89B4CC1}">
      <dgm:prSet phldrT="[Testo]"/>
      <dgm:spPr>
        <a:solidFill>
          <a:schemeClr val="bg1"/>
        </a:solidFill>
        <a:ln w="19050">
          <a:solidFill>
            <a:schemeClr val="accent1"/>
          </a:solidFill>
        </a:ln>
      </dgm:spPr>
      <dgm:t>
        <a:bodyPr/>
        <a:lstStyle/>
        <a:p>
          <a:endParaRPr lang="it-IT"/>
        </a:p>
      </dgm:t>
    </dgm:pt>
    <dgm:pt modelId="{C0A6DF76-4E3B-4DA1-B2BC-D3F9A1068F5B}" type="parTrans" cxnId="{3370E9D7-D8D2-4B7E-9A8B-EEFE8646F3BE}">
      <dgm:prSet/>
      <dgm:spPr/>
      <dgm:t>
        <a:bodyPr/>
        <a:lstStyle/>
        <a:p>
          <a:endParaRPr lang="it-IT"/>
        </a:p>
      </dgm:t>
    </dgm:pt>
    <dgm:pt modelId="{1F5BF309-7E36-4F40-88F7-D64CA3DBD0C1}" type="sibTrans" cxnId="{3370E9D7-D8D2-4B7E-9A8B-EEFE8646F3BE}">
      <dgm:prSet/>
      <dgm:spPr/>
      <dgm:t>
        <a:bodyPr/>
        <a:lstStyle/>
        <a:p>
          <a:endParaRPr lang="it-IT"/>
        </a:p>
      </dgm:t>
    </dgm:pt>
    <dgm:pt modelId="{CE96C933-CE24-4901-809A-DD66F77B9098}" type="pres">
      <dgm:prSet presAssocID="{47CCFC09-17E9-4F3C-B486-AA0715BDFE53}" presName="Name0" presStyleCnt="0">
        <dgm:presLayoutVars>
          <dgm:dir/>
          <dgm:animLvl val="lvl"/>
          <dgm:resizeHandles val="exact"/>
        </dgm:presLayoutVars>
      </dgm:prSet>
      <dgm:spPr/>
    </dgm:pt>
    <dgm:pt modelId="{B12B70D6-EBE0-465D-99E7-AC65CC833D0F}" type="pres">
      <dgm:prSet presAssocID="{F860C011-016E-40DD-B39B-1DF573992C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58F3657-3A92-4054-8056-AE8394E986CA}" type="pres">
      <dgm:prSet presAssocID="{2DF96CC6-ED41-4487-B59D-50282CADA64F}" presName="parTxOnlySpace" presStyleCnt="0"/>
      <dgm:spPr/>
    </dgm:pt>
    <dgm:pt modelId="{3FE6A6A3-D7B1-463D-8765-AE08A9DB9A79}" type="pres">
      <dgm:prSet presAssocID="{54FAE55F-3D5E-4D40-B3D6-5CC11790E2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57E0E1B-0E52-41A3-9395-595169AFEC95}" type="pres">
      <dgm:prSet presAssocID="{4756F9EF-643B-46FA-8A5F-2FC3F3ECB6CF}" presName="parTxOnlySpace" presStyleCnt="0"/>
      <dgm:spPr/>
    </dgm:pt>
    <dgm:pt modelId="{7BADBD4C-9F2C-4A68-B968-8221111AA4AF}" type="pres">
      <dgm:prSet presAssocID="{D2B5F6E3-0552-4549-9359-27C1D6CD26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8618E54-F506-482E-874A-922F29700DF0}" type="pres">
      <dgm:prSet presAssocID="{D862A0F9-0B5C-441D-906A-3D6A9F62B4F1}" presName="parTxOnlySpace" presStyleCnt="0"/>
      <dgm:spPr/>
    </dgm:pt>
    <dgm:pt modelId="{E861A9B2-B35F-4F57-8647-7A4FA1840FA3}" type="pres">
      <dgm:prSet presAssocID="{F583DA32-346A-403D-890C-07CEF89B4CC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A3DCFDF-5378-44D8-A0DD-3C68AC96821B}" type="pres">
      <dgm:prSet presAssocID="{1F5BF309-7E36-4F40-88F7-D64CA3DBD0C1}" presName="parTxOnlySpace" presStyleCnt="0"/>
      <dgm:spPr/>
    </dgm:pt>
    <dgm:pt modelId="{1D237F01-7B2F-450F-B135-C7261AD1EA7E}" type="pres">
      <dgm:prSet presAssocID="{3F6D130E-CF49-4E9C-A7B5-DC27C0211E4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C2B96F0C-7565-43F2-8693-688D806167D4}" srcId="{47CCFC09-17E9-4F3C-B486-AA0715BDFE53}" destId="{3F6D130E-CF49-4E9C-A7B5-DC27C0211E42}" srcOrd="4" destOrd="0" parTransId="{A96FFE45-3FBA-4805-9766-04B22256EC8E}" sibTransId="{C10FC478-299E-468D-ACA2-D3EBB43EA9DC}"/>
    <dgm:cxn modelId="{FB830125-CBF3-45C4-9C12-0E438C335A3F}" srcId="{47CCFC09-17E9-4F3C-B486-AA0715BDFE53}" destId="{F860C011-016E-40DD-B39B-1DF573992CCA}" srcOrd="0" destOrd="0" parTransId="{3B928422-F5A9-4917-A206-79077E2C4CA8}" sibTransId="{2DF96CC6-ED41-4487-B59D-50282CADA64F}"/>
    <dgm:cxn modelId="{0E35C12F-C045-4683-A438-42CCF5BFCD27}" srcId="{47CCFC09-17E9-4F3C-B486-AA0715BDFE53}" destId="{54FAE55F-3D5E-4D40-B3D6-5CC11790E29D}" srcOrd="1" destOrd="0" parTransId="{9F18B0C6-3BBF-4B9D-BDF2-E3DE025C3CE8}" sibTransId="{4756F9EF-643B-46FA-8A5F-2FC3F3ECB6CF}"/>
    <dgm:cxn modelId="{F7F92B49-4122-4DFE-8F41-CD4C710E7579}" type="presOf" srcId="{F860C011-016E-40DD-B39B-1DF573992CCA}" destId="{B12B70D6-EBE0-465D-99E7-AC65CC833D0F}" srcOrd="0" destOrd="0" presId="urn:microsoft.com/office/officeart/2005/8/layout/chevron1"/>
    <dgm:cxn modelId="{3A7CEC88-9AF2-4E11-B665-3BAAD88F9671}" type="presOf" srcId="{D2B5F6E3-0552-4549-9359-27C1D6CD26F3}" destId="{7BADBD4C-9F2C-4A68-B968-8221111AA4AF}" srcOrd="0" destOrd="0" presId="urn:microsoft.com/office/officeart/2005/8/layout/chevron1"/>
    <dgm:cxn modelId="{2C4FAC8F-E300-452D-8AC5-0AEA12A3735E}" type="presOf" srcId="{54FAE55F-3D5E-4D40-B3D6-5CC11790E29D}" destId="{3FE6A6A3-D7B1-463D-8765-AE08A9DB9A79}" srcOrd="0" destOrd="0" presId="urn:microsoft.com/office/officeart/2005/8/layout/chevron1"/>
    <dgm:cxn modelId="{687845A9-5FF3-47FA-92D1-083BE2E86358}" type="presOf" srcId="{F583DA32-346A-403D-890C-07CEF89B4CC1}" destId="{E861A9B2-B35F-4F57-8647-7A4FA1840FA3}" srcOrd="0" destOrd="0" presId="urn:microsoft.com/office/officeart/2005/8/layout/chevron1"/>
    <dgm:cxn modelId="{3370E9D7-D8D2-4B7E-9A8B-EEFE8646F3BE}" srcId="{47CCFC09-17E9-4F3C-B486-AA0715BDFE53}" destId="{F583DA32-346A-403D-890C-07CEF89B4CC1}" srcOrd="3" destOrd="0" parTransId="{C0A6DF76-4E3B-4DA1-B2BC-D3F9A1068F5B}" sibTransId="{1F5BF309-7E36-4F40-88F7-D64CA3DBD0C1}"/>
    <dgm:cxn modelId="{55E3E0E0-F20B-4B68-AEB1-540B31E5B8BF}" type="presOf" srcId="{47CCFC09-17E9-4F3C-B486-AA0715BDFE53}" destId="{CE96C933-CE24-4901-809A-DD66F77B9098}" srcOrd="0" destOrd="0" presId="urn:microsoft.com/office/officeart/2005/8/layout/chevron1"/>
    <dgm:cxn modelId="{3E058EE7-D3F8-439C-9A22-630994814C0A}" type="presOf" srcId="{3F6D130E-CF49-4E9C-A7B5-DC27C0211E42}" destId="{1D237F01-7B2F-450F-B135-C7261AD1EA7E}" srcOrd="0" destOrd="0" presId="urn:microsoft.com/office/officeart/2005/8/layout/chevron1"/>
    <dgm:cxn modelId="{12F828FF-DE0C-40D4-9D75-D8E4D422D8E1}" srcId="{47CCFC09-17E9-4F3C-B486-AA0715BDFE53}" destId="{D2B5F6E3-0552-4549-9359-27C1D6CD26F3}" srcOrd="2" destOrd="0" parTransId="{1CA977CB-7E1F-47CE-92D8-B64271423386}" sibTransId="{D862A0F9-0B5C-441D-906A-3D6A9F62B4F1}"/>
    <dgm:cxn modelId="{EBB2401E-DEF6-42AA-81FC-45976648D671}" type="presParOf" srcId="{CE96C933-CE24-4901-809A-DD66F77B9098}" destId="{B12B70D6-EBE0-465D-99E7-AC65CC833D0F}" srcOrd="0" destOrd="0" presId="urn:microsoft.com/office/officeart/2005/8/layout/chevron1"/>
    <dgm:cxn modelId="{A2190B3A-F44F-47C2-A49A-A104E9434994}" type="presParOf" srcId="{CE96C933-CE24-4901-809A-DD66F77B9098}" destId="{E58F3657-3A92-4054-8056-AE8394E986CA}" srcOrd="1" destOrd="0" presId="urn:microsoft.com/office/officeart/2005/8/layout/chevron1"/>
    <dgm:cxn modelId="{AD816DE4-C0F2-452B-9162-B591949B3FA8}" type="presParOf" srcId="{CE96C933-CE24-4901-809A-DD66F77B9098}" destId="{3FE6A6A3-D7B1-463D-8765-AE08A9DB9A79}" srcOrd="2" destOrd="0" presId="urn:microsoft.com/office/officeart/2005/8/layout/chevron1"/>
    <dgm:cxn modelId="{88958992-DD5F-4227-971E-2B4FFFCCF7F2}" type="presParOf" srcId="{CE96C933-CE24-4901-809A-DD66F77B9098}" destId="{057E0E1B-0E52-41A3-9395-595169AFEC95}" srcOrd="3" destOrd="0" presId="urn:microsoft.com/office/officeart/2005/8/layout/chevron1"/>
    <dgm:cxn modelId="{95E64158-7AE6-41BF-BB6E-7C5067F1B4DA}" type="presParOf" srcId="{CE96C933-CE24-4901-809A-DD66F77B9098}" destId="{7BADBD4C-9F2C-4A68-B968-8221111AA4AF}" srcOrd="4" destOrd="0" presId="urn:microsoft.com/office/officeart/2005/8/layout/chevron1"/>
    <dgm:cxn modelId="{B75A438B-234E-4774-8C22-0663C81CEAB9}" type="presParOf" srcId="{CE96C933-CE24-4901-809A-DD66F77B9098}" destId="{C8618E54-F506-482E-874A-922F29700DF0}" srcOrd="5" destOrd="0" presId="urn:microsoft.com/office/officeart/2005/8/layout/chevron1"/>
    <dgm:cxn modelId="{D6EB5B84-37E9-489C-AC63-7CE8CC41B190}" type="presParOf" srcId="{CE96C933-CE24-4901-809A-DD66F77B9098}" destId="{E861A9B2-B35F-4F57-8647-7A4FA1840FA3}" srcOrd="6" destOrd="0" presId="urn:microsoft.com/office/officeart/2005/8/layout/chevron1"/>
    <dgm:cxn modelId="{3C5F46D4-6DAC-45BE-AD42-5DCAEFC0ECE8}" type="presParOf" srcId="{CE96C933-CE24-4901-809A-DD66F77B9098}" destId="{EA3DCFDF-5378-44D8-A0DD-3C68AC96821B}" srcOrd="7" destOrd="0" presId="urn:microsoft.com/office/officeart/2005/8/layout/chevron1"/>
    <dgm:cxn modelId="{C3F59641-4419-4775-AFF5-8C0125CD5501}" type="presParOf" srcId="{CE96C933-CE24-4901-809A-DD66F77B9098}" destId="{1D237F01-7B2F-450F-B135-C7261AD1EA7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7CCFC09-17E9-4F3C-B486-AA0715BDFE5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860C011-016E-40DD-B39B-1DF573992CCA}">
      <dgm:prSet phldrT="[Testo]"/>
      <dgm:spPr>
        <a:solidFill>
          <a:schemeClr val="bg1"/>
        </a:solidFill>
        <a:ln>
          <a:solidFill>
            <a:srgbClr val="00B0F0"/>
          </a:solidFill>
        </a:ln>
      </dgm:spPr>
      <dgm:t>
        <a:bodyPr/>
        <a:lstStyle/>
        <a:p>
          <a:endParaRPr lang="it-IT" dirty="0"/>
        </a:p>
      </dgm:t>
    </dgm:pt>
    <dgm:pt modelId="{3B928422-F5A9-4917-A206-79077E2C4CA8}" type="parTrans" cxnId="{FB830125-CBF3-45C4-9C12-0E438C335A3F}">
      <dgm:prSet/>
      <dgm:spPr/>
      <dgm:t>
        <a:bodyPr/>
        <a:lstStyle/>
        <a:p>
          <a:endParaRPr lang="it-IT"/>
        </a:p>
      </dgm:t>
    </dgm:pt>
    <dgm:pt modelId="{2DF96CC6-ED41-4487-B59D-50282CADA64F}" type="sibTrans" cxnId="{FB830125-CBF3-45C4-9C12-0E438C335A3F}">
      <dgm:prSet/>
      <dgm:spPr/>
      <dgm:t>
        <a:bodyPr/>
        <a:lstStyle/>
        <a:p>
          <a:endParaRPr lang="it-IT"/>
        </a:p>
      </dgm:t>
    </dgm:pt>
    <dgm:pt modelId="{3F6D130E-CF49-4E9C-A7B5-DC27C0211E42}">
      <dgm:prSet phldrT="[Testo]"/>
      <dgm:spPr>
        <a:solidFill>
          <a:schemeClr val="bg1"/>
        </a:solidFill>
        <a:ln>
          <a:solidFill>
            <a:srgbClr val="00B0F0"/>
          </a:solidFill>
        </a:ln>
      </dgm:spPr>
      <dgm:t>
        <a:bodyPr/>
        <a:lstStyle/>
        <a:p>
          <a:endParaRPr lang="it-IT" dirty="0"/>
        </a:p>
      </dgm:t>
    </dgm:pt>
    <dgm:pt modelId="{A96FFE45-3FBA-4805-9766-04B22256EC8E}" type="parTrans" cxnId="{C2B96F0C-7565-43F2-8693-688D806167D4}">
      <dgm:prSet/>
      <dgm:spPr/>
      <dgm:t>
        <a:bodyPr/>
        <a:lstStyle/>
        <a:p>
          <a:endParaRPr lang="it-IT"/>
        </a:p>
      </dgm:t>
    </dgm:pt>
    <dgm:pt modelId="{C10FC478-299E-468D-ACA2-D3EBB43EA9DC}" type="sibTrans" cxnId="{C2B96F0C-7565-43F2-8693-688D806167D4}">
      <dgm:prSet/>
      <dgm:spPr/>
      <dgm:t>
        <a:bodyPr/>
        <a:lstStyle/>
        <a:p>
          <a:endParaRPr lang="it-IT"/>
        </a:p>
      </dgm:t>
    </dgm:pt>
    <dgm:pt modelId="{54FAE55F-3D5E-4D40-B3D6-5CC11790E29D}">
      <dgm:prSet phldrT="[Testo]"/>
      <dgm:spPr>
        <a:solidFill>
          <a:schemeClr val="bg1"/>
        </a:solidFill>
        <a:ln>
          <a:solidFill>
            <a:srgbClr val="00B0F0"/>
          </a:solidFill>
        </a:ln>
      </dgm:spPr>
      <dgm:t>
        <a:bodyPr/>
        <a:lstStyle/>
        <a:p>
          <a:endParaRPr lang="it-IT"/>
        </a:p>
      </dgm:t>
    </dgm:pt>
    <dgm:pt modelId="{9F18B0C6-3BBF-4B9D-BDF2-E3DE025C3CE8}" type="parTrans" cxnId="{0E35C12F-C045-4683-A438-42CCF5BFCD27}">
      <dgm:prSet/>
      <dgm:spPr/>
      <dgm:t>
        <a:bodyPr/>
        <a:lstStyle/>
        <a:p>
          <a:endParaRPr lang="it-IT"/>
        </a:p>
      </dgm:t>
    </dgm:pt>
    <dgm:pt modelId="{4756F9EF-643B-46FA-8A5F-2FC3F3ECB6CF}" type="sibTrans" cxnId="{0E35C12F-C045-4683-A438-42CCF5BFCD27}">
      <dgm:prSet/>
      <dgm:spPr/>
      <dgm:t>
        <a:bodyPr/>
        <a:lstStyle/>
        <a:p>
          <a:endParaRPr lang="it-IT"/>
        </a:p>
      </dgm:t>
    </dgm:pt>
    <dgm:pt modelId="{D2B5F6E3-0552-4549-9359-27C1D6CD26F3}">
      <dgm:prSet phldrT="[Testo]"/>
      <dgm:spPr>
        <a:solidFill>
          <a:schemeClr val="bg1"/>
        </a:solidFill>
        <a:ln>
          <a:solidFill>
            <a:srgbClr val="00B0F0"/>
          </a:solidFill>
        </a:ln>
      </dgm:spPr>
      <dgm:t>
        <a:bodyPr/>
        <a:lstStyle/>
        <a:p>
          <a:endParaRPr lang="it-IT"/>
        </a:p>
      </dgm:t>
    </dgm:pt>
    <dgm:pt modelId="{1CA977CB-7E1F-47CE-92D8-B64271423386}" type="parTrans" cxnId="{12F828FF-DE0C-40D4-9D75-D8E4D422D8E1}">
      <dgm:prSet/>
      <dgm:spPr/>
      <dgm:t>
        <a:bodyPr/>
        <a:lstStyle/>
        <a:p>
          <a:endParaRPr lang="it-IT"/>
        </a:p>
      </dgm:t>
    </dgm:pt>
    <dgm:pt modelId="{D862A0F9-0B5C-441D-906A-3D6A9F62B4F1}" type="sibTrans" cxnId="{12F828FF-DE0C-40D4-9D75-D8E4D422D8E1}">
      <dgm:prSet/>
      <dgm:spPr/>
      <dgm:t>
        <a:bodyPr/>
        <a:lstStyle/>
        <a:p>
          <a:endParaRPr lang="it-IT"/>
        </a:p>
      </dgm:t>
    </dgm:pt>
    <dgm:pt modelId="{F583DA32-346A-403D-890C-07CEF89B4CC1}">
      <dgm:prSet phldrT="[Testo]"/>
      <dgm:spPr>
        <a:solidFill>
          <a:srgbClr val="00B0F0"/>
        </a:solidFill>
        <a:ln w="19050">
          <a:solidFill>
            <a:srgbClr val="00B0F0"/>
          </a:solidFill>
        </a:ln>
      </dgm:spPr>
      <dgm:t>
        <a:bodyPr/>
        <a:lstStyle/>
        <a:p>
          <a:endParaRPr lang="it-IT"/>
        </a:p>
      </dgm:t>
    </dgm:pt>
    <dgm:pt modelId="{C0A6DF76-4E3B-4DA1-B2BC-D3F9A1068F5B}" type="parTrans" cxnId="{3370E9D7-D8D2-4B7E-9A8B-EEFE8646F3BE}">
      <dgm:prSet/>
      <dgm:spPr/>
      <dgm:t>
        <a:bodyPr/>
        <a:lstStyle/>
        <a:p>
          <a:endParaRPr lang="it-IT"/>
        </a:p>
      </dgm:t>
    </dgm:pt>
    <dgm:pt modelId="{1F5BF309-7E36-4F40-88F7-D64CA3DBD0C1}" type="sibTrans" cxnId="{3370E9D7-D8D2-4B7E-9A8B-EEFE8646F3BE}">
      <dgm:prSet/>
      <dgm:spPr/>
      <dgm:t>
        <a:bodyPr/>
        <a:lstStyle/>
        <a:p>
          <a:endParaRPr lang="it-IT"/>
        </a:p>
      </dgm:t>
    </dgm:pt>
    <dgm:pt modelId="{CE96C933-CE24-4901-809A-DD66F77B9098}" type="pres">
      <dgm:prSet presAssocID="{47CCFC09-17E9-4F3C-B486-AA0715BDFE53}" presName="Name0" presStyleCnt="0">
        <dgm:presLayoutVars>
          <dgm:dir/>
          <dgm:animLvl val="lvl"/>
          <dgm:resizeHandles val="exact"/>
        </dgm:presLayoutVars>
      </dgm:prSet>
      <dgm:spPr/>
    </dgm:pt>
    <dgm:pt modelId="{B12B70D6-EBE0-465D-99E7-AC65CC833D0F}" type="pres">
      <dgm:prSet presAssocID="{F860C011-016E-40DD-B39B-1DF573992C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58F3657-3A92-4054-8056-AE8394E986CA}" type="pres">
      <dgm:prSet presAssocID="{2DF96CC6-ED41-4487-B59D-50282CADA64F}" presName="parTxOnlySpace" presStyleCnt="0"/>
      <dgm:spPr/>
    </dgm:pt>
    <dgm:pt modelId="{3FE6A6A3-D7B1-463D-8765-AE08A9DB9A79}" type="pres">
      <dgm:prSet presAssocID="{54FAE55F-3D5E-4D40-B3D6-5CC11790E2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57E0E1B-0E52-41A3-9395-595169AFEC95}" type="pres">
      <dgm:prSet presAssocID="{4756F9EF-643B-46FA-8A5F-2FC3F3ECB6CF}" presName="parTxOnlySpace" presStyleCnt="0"/>
      <dgm:spPr/>
    </dgm:pt>
    <dgm:pt modelId="{7BADBD4C-9F2C-4A68-B968-8221111AA4AF}" type="pres">
      <dgm:prSet presAssocID="{D2B5F6E3-0552-4549-9359-27C1D6CD26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8618E54-F506-482E-874A-922F29700DF0}" type="pres">
      <dgm:prSet presAssocID="{D862A0F9-0B5C-441D-906A-3D6A9F62B4F1}" presName="parTxOnlySpace" presStyleCnt="0"/>
      <dgm:spPr/>
    </dgm:pt>
    <dgm:pt modelId="{E861A9B2-B35F-4F57-8647-7A4FA1840FA3}" type="pres">
      <dgm:prSet presAssocID="{F583DA32-346A-403D-890C-07CEF89B4CC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A3DCFDF-5378-44D8-A0DD-3C68AC96821B}" type="pres">
      <dgm:prSet presAssocID="{1F5BF309-7E36-4F40-88F7-D64CA3DBD0C1}" presName="parTxOnlySpace" presStyleCnt="0"/>
      <dgm:spPr/>
    </dgm:pt>
    <dgm:pt modelId="{1D237F01-7B2F-450F-B135-C7261AD1EA7E}" type="pres">
      <dgm:prSet presAssocID="{3F6D130E-CF49-4E9C-A7B5-DC27C0211E42}" presName="parTxOnly" presStyleLbl="node1" presStyleIdx="4" presStyleCnt="5" custLinFactX="152733" custLinFactNeighborX="200000" custLinFactNeighborY="-479">
        <dgm:presLayoutVars>
          <dgm:chMax val="0"/>
          <dgm:chPref val="0"/>
          <dgm:bulletEnabled val="1"/>
        </dgm:presLayoutVars>
      </dgm:prSet>
      <dgm:spPr/>
    </dgm:pt>
  </dgm:ptLst>
  <dgm:cxnLst>
    <dgm:cxn modelId="{C2B96F0C-7565-43F2-8693-688D806167D4}" srcId="{47CCFC09-17E9-4F3C-B486-AA0715BDFE53}" destId="{3F6D130E-CF49-4E9C-A7B5-DC27C0211E42}" srcOrd="4" destOrd="0" parTransId="{A96FFE45-3FBA-4805-9766-04B22256EC8E}" sibTransId="{C10FC478-299E-468D-ACA2-D3EBB43EA9DC}"/>
    <dgm:cxn modelId="{163C680E-6EEE-4E50-93DC-7D09BAA4AEFE}" type="presOf" srcId="{3F6D130E-CF49-4E9C-A7B5-DC27C0211E42}" destId="{1D237F01-7B2F-450F-B135-C7261AD1EA7E}" srcOrd="0" destOrd="0" presId="urn:microsoft.com/office/officeart/2005/8/layout/chevron1"/>
    <dgm:cxn modelId="{30850B14-58C6-4688-A6B3-B3BFCB5EE014}" type="presOf" srcId="{F583DA32-346A-403D-890C-07CEF89B4CC1}" destId="{E861A9B2-B35F-4F57-8647-7A4FA1840FA3}" srcOrd="0" destOrd="0" presId="urn:microsoft.com/office/officeart/2005/8/layout/chevron1"/>
    <dgm:cxn modelId="{FB830125-CBF3-45C4-9C12-0E438C335A3F}" srcId="{47CCFC09-17E9-4F3C-B486-AA0715BDFE53}" destId="{F860C011-016E-40DD-B39B-1DF573992CCA}" srcOrd="0" destOrd="0" parTransId="{3B928422-F5A9-4917-A206-79077E2C4CA8}" sibTransId="{2DF96CC6-ED41-4487-B59D-50282CADA64F}"/>
    <dgm:cxn modelId="{9A1A432B-5A1F-48A5-93BB-55FC66B63444}" type="presOf" srcId="{F860C011-016E-40DD-B39B-1DF573992CCA}" destId="{B12B70D6-EBE0-465D-99E7-AC65CC833D0F}" srcOrd="0" destOrd="0" presId="urn:microsoft.com/office/officeart/2005/8/layout/chevron1"/>
    <dgm:cxn modelId="{0E35C12F-C045-4683-A438-42CCF5BFCD27}" srcId="{47CCFC09-17E9-4F3C-B486-AA0715BDFE53}" destId="{54FAE55F-3D5E-4D40-B3D6-5CC11790E29D}" srcOrd="1" destOrd="0" parTransId="{9F18B0C6-3BBF-4B9D-BDF2-E3DE025C3CE8}" sibTransId="{4756F9EF-643B-46FA-8A5F-2FC3F3ECB6CF}"/>
    <dgm:cxn modelId="{80E3B696-A4E3-470C-B301-ADB09B6FFE9C}" type="presOf" srcId="{47CCFC09-17E9-4F3C-B486-AA0715BDFE53}" destId="{CE96C933-CE24-4901-809A-DD66F77B9098}" srcOrd="0" destOrd="0" presId="urn:microsoft.com/office/officeart/2005/8/layout/chevron1"/>
    <dgm:cxn modelId="{191A32A6-6C88-4467-93C5-36AD341061E7}" type="presOf" srcId="{D2B5F6E3-0552-4549-9359-27C1D6CD26F3}" destId="{7BADBD4C-9F2C-4A68-B968-8221111AA4AF}" srcOrd="0" destOrd="0" presId="urn:microsoft.com/office/officeart/2005/8/layout/chevron1"/>
    <dgm:cxn modelId="{3370E9D7-D8D2-4B7E-9A8B-EEFE8646F3BE}" srcId="{47CCFC09-17E9-4F3C-B486-AA0715BDFE53}" destId="{F583DA32-346A-403D-890C-07CEF89B4CC1}" srcOrd="3" destOrd="0" parTransId="{C0A6DF76-4E3B-4DA1-B2BC-D3F9A1068F5B}" sibTransId="{1F5BF309-7E36-4F40-88F7-D64CA3DBD0C1}"/>
    <dgm:cxn modelId="{04C439F5-1E06-442E-B3E7-A61E7AD4469B}" type="presOf" srcId="{54FAE55F-3D5E-4D40-B3D6-5CC11790E29D}" destId="{3FE6A6A3-D7B1-463D-8765-AE08A9DB9A79}" srcOrd="0" destOrd="0" presId="urn:microsoft.com/office/officeart/2005/8/layout/chevron1"/>
    <dgm:cxn modelId="{12F828FF-DE0C-40D4-9D75-D8E4D422D8E1}" srcId="{47CCFC09-17E9-4F3C-B486-AA0715BDFE53}" destId="{D2B5F6E3-0552-4549-9359-27C1D6CD26F3}" srcOrd="2" destOrd="0" parTransId="{1CA977CB-7E1F-47CE-92D8-B64271423386}" sibTransId="{D862A0F9-0B5C-441D-906A-3D6A9F62B4F1}"/>
    <dgm:cxn modelId="{7040733A-4E05-49F1-A971-7C319F4F54B7}" type="presParOf" srcId="{CE96C933-CE24-4901-809A-DD66F77B9098}" destId="{B12B70D6-EBE0-465D-99E7-AC65CC833D0F}" srcOrd="0" destOrd="0" presId="urn:microsoft.com/office/officeart/2005/8/layout/chevron1"/>
    <dgm:cxn modelId="{963CAFAF-4CC8-42A6-843F-D4F31ACEE9FD}" type="presParOf" srcId="{CE96C933-CE24-4901-809A-DD66F77B9098}" destId="{E58F3657-3A92-4054-8056-AE8394E986CA}" srcOrd="1" destOrd="0" presId="urn:microsoft.com/office/officeart/2005/8/layout/chevron1"/>
    <dgm:cxn modelId="{93E2C87E-B0E8-4649-9BF7-E4D05BA3B2E7}" type="presParOf" srcId="{CE96C933-CE24-4901-809A-DD66F77B9098}" destId="{3FE6A6A3-D7B1-463D-8765-AE08A9DB9A79}" srcOrd="2" destOrd="0" presId="urn:microsoft.com/office/officeart/2005/8/layout/chevron1"/>
    <dgm:cxn modelId="{8E99295C-7D80-4FD7-B64C-361DCC0A3CF7}" type="presParOf" srcId="{CE96C933-CE24-4901-809A-DD66F77B9098}" destId="{057E0E1B-0E52-41A3-9395-595169AFEC95}" srcOrd="3" destOrd="0" presId="urn:microsoft.com/office/officeart/2005/8/layout/chevron1"/>
    <dgm:cxn modelId="{1E259330-75C0-4154-8062-ABDD550E14AE}" type="presParOf" srcId="{CE96C933-CE24-4901-809A-DD66F77B9098}" destId="{7BADBD4C-9F2C-4A68-B968-8221111AA4AF}" srcOrd="4" destOrd="0" presId="urn:microsoft.com/office/officeart/2005/8/layout/chevron1"/>
    <dgm:cxn modelId="{C521810C-DC65-4736-BDF1-6FCB5706B885}" type="presParOf" srcId="{CE96C933-CE24-4901-809A-DD66F77B9098}" destId="{C8618E54-F506-482E-874A-922F29700DF0}" srcOrd="5" destOrd="0" presId="urn:microsoft.com/office/officeart/2005/8/layout/chevron1"/>
    <dgm:cxn modelId="{E1216FC1-2540-47F4-A490-2F989D4BA7C7}" type="presParOf" srcId="{CE96C933-CE24-4901-809A-DD66F77B9098}" destId="{E861A9B2-B35F-4F57-8647-7A4FA1840FA3}" srcOrd="6" destOrd="0" presId="urn:microsoft.com/office/officeart/2005/8/layout/chevron1"/>
    <dgm:cxn modelId="{E5B949A0-DB23-485F-A175-423B94E00B3C}" type="presParOf" srcId="{CE96C933-CE24-4901-809A-DD66F77B9098}" destId="{EA3DCFDF-5378-44D8-A0DD-3C68AC96821B}" srcOrd="7" destOrd="0" presId="urn:microsoft.com/office/officeart/2005/8/layout/chevron1"/>
    <dgm:cxn modelId="{A75A7D42-6FB4-497D-A9F6-CAE4306D4D60}" type="presParOf" srcId="{CE96C933-CE24-4901-809A-DD66F77B9098}" destId="{1D237F01-7B2F-450F-B135-C7261AD1EA7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7CCFC09-17E9-4F3C-B486-AA0715BDFE5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860C011-016E-40DD-B39B-1DF573992CCA}">
      <dgm:prSet phldrT="[Testo]"/>
      <dgm:spPr>
        <a:solidFill>
          <a:schemeClr val="bg1"/>
        </a:solidFill>
        <a:ln>
          <a:solidFill>
            <a:srgbClr val="00B0F0"/>
          </a:solidFill>
        </a:ln>
      </dgm:spPr>
      <dgm:t>
        <a:bodyPr/>
        <a:lstStyle/>
        <a:p>
          <a:endParaRPr lang="it-IT" dirty="0"/>
        </a:p>
      </dgm:t>
    </dgm:pt>
    <dgm:pt modelId="{3B928422-F5A9-4917-A206-79077E2C4CA8}" type="parTrans" cxnId="{FB830125-CBF3-45C4-9C12-0E438C335A3F}">
      <dgm:prSet/>
      <dgm:spPr/>
      <dgm:t>
        <a:bodyPr/>
        <a:lstStyle/>
        <a:p>
          <a:endParaRPr lang="it-IT"/>
        </a:p>
      </dgm:t>
    </dgm:pt>
    <dgm:pt modelId="{2DF96CC6-ED41-4487-B59D-50282CADA64F}" type="sibTrans" cxnId="{FB830125-CBF3-45C4-9C12-0E438C335A3F}">
      <dgm:prSet/>
      <dgm:spPr/>
      <dgm:t>
        <a:bodyPr/>
        <a:lstStyle/>
        <a:p>
          <a:endParaRPr lang="it-IT"/>
        </a:p>
      </dgm:t>
    </dgm:pt>
    <dgm:pt modelId="{3F6D130E-CF49-4E9C-A7B5-DC27C0211E42}">
      <dgm:prSet phldrT="[Testo]"/>
      <dgm:spPr>
        <a:solidFill>
          <a:schemeClr val="bg1"/>
        </a:solidFill>
        <a:ln>
          <a:solidFill>
            <a:srgbClr val="00B0F0"/>
          </a:solidFill>
        </a:ln>
      </dgm:spPr>
      <dgm:t>
        <a:bodyPr/>
        <a:lstStyle/>
        <a:p>
          <a:endParaRPr lang="it-IT" dirty="0"/>
        </a:p>
      </dgm:t>
    </dgm:pt>
    <dgm:pt modelId="{A96FFE45-3FBA-4805-9766-04B22256EC8E}" type="parTrans" cxnId="{C2B96F0C-7565-43F2-8693-688D806167D4}">
      <dgm:prSet/>
      <dgm:spPr/>
      <dgm:t>
        <a:bodyPr/>
        <a:lstStyle/>
        <a:p>
          <a:endParaRPr lang="it-IT"/>
        </a:p>
      </dgm:t>
    </dgm:pt>
    <dgm:pt modelId="{C10FC478-299E-468D-ACA2-D3EBB43EA9DC}" type="sibTrans" cxnId="{C2B96F0C-7565-43F2-8693-688D806167D4}">
      <dgm:prSet/>
      <dgm:spPr/>
      <dgm:t>
        <a:bodyPr/>
        <a:lstStyle/>
        <a:p>
          <a:endParaRPr lang="it-IT"/>
        </a:p>
      </dgm:t>
    </dgm:pt>
    <dgm:pt modelId="{54FAE55F-3D5E-4D40-B3D6-5CC11790E29D}">
      <dgm:prSet phldrT="[Testo]"/>
      <dgm:spPr>
        <a:solidFill>
          <a:schemeClr val="bg1"/>
        </a:solidFill>
        <a:ln>
          <a:solidFill>
            <a:srgbClr val="00B0F0"/>
          </a:solidFill>
        </a:ln>
      </dgm:spPr>
      <dgm:t>
        <a:bodyPr/>
        <a:lstStyle/>
        <a:p>
          <a:endParaRPr lang="it-IT"/>
        </a:p>
      </dgm:t>
    </dgm:pt>
    <dgm:pt modelId="{9F18B0C6-3BBF-4B9D-BDF2-E3DE025C3CE8}" type="parTrans" cxnId="{0E35C12F-C045-4683-A438-42CCF5BFCD27}">
      <dgm:prSet/>
      <dgm:spPr/>
      <dgm:t>
        <a:bodyPr/>
        <a:lstStyle/>
        <a:p>
          <a:endParaRPr lang="it-IT"/>
        </a:p>
      </dgm:t>
    </dgm:pt>
    <dgm:pt modelId="{4756F9EF-643B-46FA-8A5F-2FC3F3ECB6CF}" type="sibTrans" cxnId="{0E35C12F-C045-4683-A438-42CCF5BFCD27}">
      <dgm:prSet/>
      <dgm:spPr/>
      <dgm:t>
        <a:bodyPr/>
        <a:lstStyle/>
        <a:p>
          <a:endParaRPr lang="it-IT"/>
        </a:p>
      </dgm:t>
    </dgm:pt>
    <dgm:pt modelId="{D2B5F6E3-0552-4549-9359-27C1D6CD26F3}">
      <dgm:prSet phldrT="[Testo]"/>
      <dgm:spPr>
        <a:solidFill>
          <a:schemeClr val="bg1"/>
        </a:solidFill>
        <a:ln>
          <a:solidFill>
            <a:srgbClr val="00B0F0"/>
          </a:solidFill>
        </a:ln>
      </dgm:spPr>
      <dgm:t>
        <a:bodyPr/>
        <a:lstStyle/>
        <a:p>
          <a:endParaRPr lang="it-IT"/>
        </a:p>
      </dgm:t>
    </dgm:pt>
    <dgm:pt modelId="{1CA977CB-7E1F-47CE-92D8-B64271423386}" type="parTrans" cxnId="{12F828FF-DE0C-40D4-9D75-D8E4D422D8E1}">
      <dgm:prSet/>
      <dgm:spPr/>
      <dgm:t>
        <a:bodyPr/>
        <a:lstStyle/>
        <a:p>
          <a:endParaRPr lang="it-IT"/>
        </a:p>
      </dgm:t>
    </dgm:pt>
    <dgm:pt modelId="{D862A0F9-0B5C-441D-906A-3D6A9F62B4F1}" type="sibTrans" cxnId="{12F828FF-DE0C-40D4-9D75-D8E4D422D8E1}">
      <dgm:prSet/>
      <dgm:spPr/>
      <dgm:t>
        <a:bodyPr/>
        <a:lstStyle/>
        <a:p>
          <a:endParaRPr lang="it-IT"/>
        </a:p>
      </dgm:t>
    </dgm:pt>
    <dgm:pt modelId="{F583DA32-346A-403D-890C-07CEF89B4CC1}">
      <dgm:prSet phldrT="[Testo]"/>
      <dgm:spPr>
        <a:solidFill>
          <a:srgbClr val="00B0F0"/>
        </a:solidFill>
        <a:ln w="19050">
          <a:solidFill>
            <a:srgbClr val="00B0F0"/>
          </a:solidFill>
        </a:ln>
      </dgm:spPr>
      <dgm:t>
        <a:bodyPr/>
        <a:lstStyle/>
        <a:p>
          <a:endParaRPr lang="it-IT"/>
        </a:p>
      </dgm:t>
    </dgm:pt>
    <dgm:pt modelId="{C0A6DF76-4E3B-4DA1-B2BC-D3F9A1068F5B}" type="parTrans" cxnId="{3370E9D7-D8D2-4B7E-9A8B-EEFE8646F3BE}">
      <dgm:prSet/>
      <dgm:spPr/>
      <dgm:t>
        <a:bodyPr/>
        <a:lstStyle/>
        <a:p>
          <a:endParaRPr lang="it-IT"/>
        </a:p>
      </dgm:t>
    </dgm:pt>
    <dgm:pt modelId="{1F5BF309-7E36-4F40-88F7-D64CA3DBD0C1}" type="sibTrans" cxnId="{3370E9D7-D8D2-4B7E-9A8B-EEFE8646F3BE}">
      <dgm:prSet/>
      <dgm:spPr/>
      <dgm:t>
        <a:bodyPr/>
        <a:lstStyle/>
        <a:p>
          <a:endParaRPr lang="it-IT"/>
        </a:p>
      </dgm:t>
    </dgm:pt>
    <dgm:pt modelId="{CE96C933-CE24-4901-809A-DD66F77B9098}" type="pres">
      <dgm:prSet presAssocID="{47CCFC09-17E9-4F3C-B486-AA0715BDFE53}" presName="Name0" presStyleCnt="0">
        <dgm:presLayoutVars>
          <dgm:dir/>
          <dgm:animLvl val="lvl"/>
          <dgm:resizeHandles val="exact"/>
        </dgm:presLayoutVars>
      </dgm:prSet>
      <dgm:spPr/>
    </dgm:pt>
    <dgm:pt modelId="{B12B70D6-EBE0-465D-99E7-AC65CC833D0F}" type="pres">
      <dgm:prSet presAssocID="{F860C011-016E-40DD-B39B-1DF573992C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58F3657-3A92-4054-8056-AE8394E986CA}" type="pres">
      <dgm:prSet presAssocID="{2DF96CC6-ED41-4487-B59D-50282CADA64F}" presName="parTxOnlySpace" presStyleCnt="0"/>
      <dgm:spPr/>
    </dgm:pt>
    <dgm:pt modelId="{3FE6A6A3-D7B1-463D-8765-AE08A9DB9A79}" type="pres">
      <dgm:prSet presAssocID="{54FAE55F-3D5E-4D40-B3D6-5CC11790E2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57E0E1B-0E52-41A3-9395-595169AFEC95}" type="pres">
      <dgm:prSet presAssocID="{4756F9EF-643B-46FA-8A5F-2FC3F3ECB6CF}" presName="parTxOnlySpace" presStyleCnt="0"/>
      <dgm:spPr/>
    </dgm:pt>
    <dgm:pt modelId="{7BADBD4C-9F2C-4A68-B968-8221111AA4AF}" type="pres">
      <dgm:prSet presAssocID="{D2B5F6E3-0552-4549-9359-27C1D6CD26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8618E54-F506-482E-874A-922F29700DF0}" type="pres">
      <dgm:prSet presAssocID="{D862A0F9-0B5C-441D-906A-3D6A9F62B4F1}" presName="parTxOnlySpace" presStyleCnt="0"/>
      <dgm:spPr/>
    </dgm:pt>
    <dgm:pt modelId="{E861A9B2-B35F-4F57-8647-7A4FA1840FA3}" type="pres">
      <dgm:prSet presAssocID="{F583DA32-346A-403D-890C-07CEF89B4CC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A3DCFDF-5378-44D8-A0DD-3C68AC96821B}" type="pres">
      <dgm:prSet presAssocID="{1F5BF309-7E36-4F40-88F7-D64CA3DBD0C1}" presName="parTxOnlySpace" presStyleCnt="0"/>
      <dgm:spPr/>
    </dgm:pt>
    <dgm:pt modelId="{1D237F01-7B2F-450F-B135-C7261AD1EA7E}" type="pres">
      <dgm:prSet presAssocID="{3F6D130E-CF49-4E9C-A7B5-DC27C0211E42}" presName="parTxOnly" presStyleLbl="node1" presStyleIdx="4" presStyleCnt="5" custLinFactX="152733" custLinFactNeighborX="200000" custLinFactNeighborY="-479">
        <dgm:presLayoutVars>
          <dgm:chMax val="0"/>
          <dgm:chPref val="0"/>
          <dgm:bulletEnabled val="1"/>
        </dgm:presLayoutVars>
      </dgm:prSet>
      <dgm:spPr/>
    </dgm:pt>
  </dgm:ptLst>
  <dgm:cxnLst>
    <dgm:cxn modelId="{C2B96F0C-7565-43F2-8693-688D806167D4}" srcId="{47CCFC09-17E9-4F3C-B486-AA0715BDFE53}" destId="{3F6D130E-CF49-4E9C-A7B5-DC27C0211E42}" srcOrd="4" destOrd="0" parTransId="{A96FFE45-3FBA-4805-9766-04B22256EC8E}" sibTransId="{C10FC478-299E-468D-ACA2-D3EBB43EA9DC}"/>
    <dgm:cxn modelId="{163C680E-6EEE-4E50-93DC-7D09BAA4AEFE}" type="presOf" srcId="{3F6D130E-CF49-4E9C-A7B5-DC27C0211E42}" destId="{1D237F01-7B2F-450F-B135-C7261AD1EA7E}" srcOrd="0" destOrd="0" presId="urn:microsoft.com/office/officeart/2005/8/layout/chevron1"/>
    <dgm:cxn modelId="{30850B14-58C6-4688-A6B3-B3BFCB5EE014}" type="presOf" srcId="{F583DA32-346A-403D-890C-07CEF89B4CC1}" destId="{E861A9B2-B35F-4F57-8647-7A4FA1840FA3}" srcOrd="0" destOrd="0" presId="urn:microsoft.com/office/officeart/2005/8/layout/chevron1"/>
    <dgm:cxn modelId="{FB830125-CBF3-45C4-9C12-0E438C335A3F}" srcId="{47CCFC09-17E9-4F3C-B486-AA0715BDFE53}" destId="{F860C011-016E-40DD-B39B-1DF573992CCA}" srcOrd="0" destOrd="0" parTransId="{3B928422-F5A9-4917-A206-79077E2C4CA8}" sibTransId="{2DF96CC6-ED41-4487-B59D-50282CADA64F}"/>
    <dgm:cxn modelId="{9A1A432B-5A1F-48A5-93BB-55FC66B63444}" type="presOf" srcId="{F860C011-016E-40DD-B39B-1DF573992CCA}" destId="{B12B70D6-EBE0-465D-99E7-AC65CC833D0F}" srcOrd="0" destOrd="0" presId="urn:microsoft.com/office/officeart/2005/8/layout/chevron1"/>
    <dgm:cxn modelId="{0E35C12F-C045-4683-A438-42CCF5BFCD27}" srcId="{47CCFC09-17E9-4F3C-B486-AA0715BDFE53}" destId="{54FAE55F-3D5E-4D40-B3D6-5CC11790E29D}" srcOrd="1" destOrd="0" parTransId="{9F18B0C6-3BBF-4B9D-BDF2-E3DE025C3CE8}" sibTransId="{4756F9EF-643B-46FA-8A5F-2FC3F3ECB6CF}"/>
    <dgm:cxn modelId="{80E3B696-A4E3-470C-B301-ADB09B6FFE9C}" type="presOf" srcId="{47CCFC09-17E9-4F3C-B486-AA0715BDFE53}" destId="{CE96C933-CE24-4901-809A-DD66F77B9098}" srcOrd="0" destOrd="0" presId="urn:microsoft.com/office/officeart/2005/8/layout/chevron1"/>
    <dgm:cxn modelId="{191A32A6-6C88-4467-93C5-36AD341061E7}" type="presOf" srcId="{D2B5F6E3-0552-4549-9359-27C1D6CD26F3}" destId="{7BADBD4C-9F2C-4A68-B968-8221111AA4AF}" srcOrd="0" destOrd="0" presId="urn:microsoft.com/office/officeart/2005/8/layout/chevron1"/>
    <dgm:cxn modelId="{3370E9D7-D8D2-4B7E-9A8B-EEFE8646F3BE}" srcId="{47CCFC09-17E9-4F3C-B486-AA0715BDFE53}" destId="{F583DA32-346A-403D-890C-07CEF89B4CC1}" srcOrd="3" destOrd="0" parTransId="{C0A6DF76-4E3B-4DA1-B2BC-D3F9A1068F5B}" sibTransId="{1F5BF309-7E36-4F40-88F7-D64CA3DBD0C1}"/>
    <dgm:cxn modelId="{04C439F5-1E06-442E-B3E7-A61E7AD4469B}" type="presOf" srcId="{54FAE55F-3D5E-4D40-B3D6-5CC11790E29D}" destId="{3FE6A6A3-D7B1-463D-8765-AE08A9DB9A79}" srcOrd="0" destOrd="0" presId="urn:microsoft.com/office/officeart/2005/8/layout/chevron1"/>
    <dgm:cxn modelId="{12F828FF-DE0C-40D4-9D75-D8E4D422D8E1}" srcId="{47CCFC09-17E9-4F3C-B486-AA0715BDFE53}" destId="{D2B5F6E3-0552-4549-9359-27C1D6CD26F3}" srcOrd="2" destOrd="0" parTransId="{1CA977CB-7E1F-47CE-92D8-B64271423386}" sibTransId="{D862A0F9-0B5C-441D-906A-3D6A9F62B4F1}"/>
    <dgm:cxn modelId="{7040733A-4E05-49F1-A971-7C319F4F54B7}" type="presParOf" srcId="{CE96C933-CE24-4901-809A-DD66F77B9098}" destId="{B12B70D6-EBE0-465D-99E7-AC65CC833D0F}" srcOrd="0" destOrd="0" presId="urn:microsoft.com/office/officeart/2005/8/layout/chevron1"/>
    <dgm:cxn modelId="{963CAFAF-4CC8-42A6-843F-D4F31ACEE9FD}" type="presParOf" srcId="{CE96C933-CE24-4901-809A-DD66F77B9098}" destId="{E58F3657-3A92-4054-8056-AE8394E986CA}" srcOrd="1" destOrd="0" presId="urn:microsoft.com/office/officeart/2005/8/layout/chevron1"/>
    <dgm:cxn modelId="{93E2C87E-B0E8-4649-9BF7-E4D05BA3B2E7}" type="presParOf" srcId="{CE96C933-CE24-4901-809A-DD66F77B9098}" destId="{3FE6A6A3-D7B1-463D-8765-AE08A9DB9A79}" srcOrd="2" destOrd="0" presId="urn:microsoft.com/office/officeart/2005/8/layout/chevron1"/>
    <dgm:cxn modelId="{8E99295C-7D80-4FD7-B64C-361DCC0A3CF7}" type="presParOf" srcId="{CE96C933-CE24-4901-809A-DD66F77B9098}" destId="{057E0E1B-0E52-41A3-9395-595169AFEC95}" srcOrd="3" destOrd="0" presId="urn:microsoft.com/office/officeart/2005/8/layout/chevron1"/>
    <dgm:cxn modelId="{1E259330-75C0-4154-8062-ABDD550E14AE}" type="presParOf" srcId="{CE96C933-CE24-4901-809A-DD66F77B9098}" destId="{7BADBD4C-9F2C-4A68-B968-8221111AA4AF}" srcOrd="4" destOrd="0" presId="urn:microsoft.com/office/officeart/2005/8/layout/chevron1"/>
    <dgm:cxn modelId="{C521810C-DC65-4736-BDF1-6FCB5706B885}" type="presParOf" srcId="{CE96C933-CE24-4901-809A-DD66F77B9098}" destId="{C8618E54-F506-482E-874A-922F29700DF0}" srcOrd="5" destOrd="0" presId="urn:microsoft.com/office/officeart/2005/8/layout/chevron1"/>
    <dgm:cxn modelId="{E1216FC1-2540-47F4-A490-2F989D4BA7C7}" type="presParOf" srcId="{CE96C933-CE24-4901-809A-DD66F77B9098}" destId="{E861A9B2-B35F-4F57-8647-7A4FA1840FA3}" srcOrd="6" destOrd="0" presId="urn:microsoft.com/office/officeart/2005/8/layout/chevron1"/>
    <dgm:cxn modelId="{E5B949A0-DB23-485F-A175-423B94E00B3C}" type="presParOf" srcId="{CE96C933-CE24-4901-809A-DD66F77B9098}" destId="{EA3DCFDF-5378-44D8-A0DD-3C68AC96821B}" srcOrd="7" destOrd="0" presId="urn:microsoft.com/office/officeart/2005/8/layout/chevron1"/>
    <dgm:cxn modelId="{A75A7D42-6FB4-497D-A9F6-CAE4306D4D60}" type="presParOf" srcId="{CE96C933-CE24-4901-809A-DD66F77B9098}" destId="{1D237F01-7B2F-450F-B135-C7261AD1EA7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7CCFC09-17E9-4F3C-B486-AA0715BDFE5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860C011-016E-40DD-B39B-1DF573992CCA}">
      <dgm:prSet phldrT="[Testo]"/>
      <dgm:spPr>
        <a:solidFill>
          <a:schemeClr val="bg1"/>
        </a:solidFill>
        <a:ln>
          <a:solidFill>
            <a:srgbClr val="00B0F0"/>
          </a:solidFill>
        </a:ln>
      </dgm:spPr>
      <dgm:t>
        <a:bodyPr/>
        <a:lstStyle/>
        <a:p>
          <a:endParaRPr lang="it-IT" dirty="0"/>
        </a:p>
      </dgm:t>
    </dgm:pt>
    <dgm:pt modelId="{3B928422-F5A9-4917-A206-79077E2C4CA8}" type="parTrans" cxnId="{FB830125-CBF3-45C4-9C12-0E438C335A3F}">
      <dgm:prSet/>
      <dgm:spPr/>
      <dgm:t>
        <a:bodyPr/>
        <a:lstStyle/>
        <a:p>
          <a:endParaRPr lang="it-IT"/>
        </a:p>
      </dgm:t>
    </dgm:pt>
    <dgm:pt modelId="{2DF96CC6-ED41-4487-B59D-50282CADA64F}" type="sibTrans" cxnId="{FB830125-CBF3-45C4-9C12-0E438C335A3F}">
      <dgm:prSet/>
      <dgm:spPr/>
      <dgm:t>
        <a:bodyPr/>
        <a:lstStyle/>
        <a:p>
          <a:endParaRPr lang="it-IT"/>
        </a:p>
      </dgm:t>
    </dgm:pt>
    <dgm:pt modelId="{3F6D130E-CF49-4E9C-A7B5-DC27C0211E42}">
      <dgm:prSet phldrT="[Testo]"/>
      <dgm:spPr>
        <a:solidFill>
          <a:schemeClr val="bg1"/>
        </a:solidFill>
        <a:ln>
          <a:solidFill>
            <a:srgbClr val="00B0F0"/>
          </a:solidFill>
        </a:ln>
      </dgm:spPr>
      <dgm:t>
        <a:bodyPr/>
        <a:lstStyle/>
        <a:p>
          <a:endParaRPr lang="it-IT" dirty="0"/>
        </a:p>
      </dgm:t>
    </dgm:pt>
    <dgm:pt modelId="{A96FFE45-3FBA-4805-9766-04B22256EC8E}" type="parTrans" cxnId="{C2B96F0C-7565-43F2-8693-688D806167D4}">
      <dgm:prSet/>
      <dgm:spPr/>
      <dgm:t>
        <a:bodyPr/>
        <a:lstStyle/>
        <a:p>
          <a:endParaRPr lang="it-IT"/>
        </a:p>
      </dgm:t>
    </dgm:pt>
    <dgm:pt modelId="{C10FC478-299E-468D-ACA2-D3EBB43EA9DC}" type="sibTrans" cxnId="{C2B96F0C-7565-43F2-8693-688D806167D4}">
      <dgm:prSet/>
      <dgm:spPr/>
      <dgm:t>
        <a:bodyPr/>
        <a:lstStyle/>
        <a:p>
          <a:endParaRPr lang="it-IT"/>
        </a:p>
      </dgm:t>
    </dgm:pt>
    <dgm:pt modelId="{54FAE55F-3D5E-4D40-B3D6-5CC11790E29D}">
      <dgm:prSet phldrT="[Testo]"/>
      <dgm:spPr>
        <a:solidFill>
          <a:schemeClr val="bg1"/>
        </a:solidFill>
        <a:ln>
          <a:solidFill>
            <a:srgbClr val="00B0F0"/>
          </a:solidFill>
        </a:ln>
      </dgm:spPr>
      <dgm:t>
        <a:bodyPr/>
        <a:lstStyle/>
        <a:p>
          <a:endParaRPr lang="it-IT"/>
        </a:p>
      </dgm:t>
    </dgm:pt>
    <dgm:pt modelId="{9F18B0C6-3BBF-4B9D-BDF2-E3DE025C3CE8}" type="parTrans" cxnId="{0E35C12F-C045-4683-A438-42CCF5BFCD27}">
      <dgm:prSet/>
      <dgm:spPr/>
      <dgm:t>
        <a:bodyPr/>
        <a:lstStyle/>
        <a:p>
          <a:endParaRPr lang="it-IT"/>
        </a:p>
      </dgm:t>
    </dgm:pt>
    <dgm:pt modelId="{4756F9EF-643B-46FA-8A5F-2FC3F3ECB6CF}" type="sibTrans" cxnId="{0E35C12F-C045-4683-A438-42CCF5BFCD27}">
      <dgm:prSet/>
      <dgm:spPr/>
      <dgm:t>
        <a:bodyPr/>
        <a:lstStyle/>
        <a:p>
          <a:endParaRPr lang="it-IT"/>
        </a:p>
      </dgm:t>
    </dgm:pt>
    <dgm:pt modelId="{D2B5F6E3-0552-4549-9359-27C1D6CD26F3}">
      <dgm:prSet phldrT="[Testo]"/>
      <dgm:spPr>
        <a:solidFill>
          <a:schemeClr val="bg1"/>
        </a:solidFill>
        <a:ln>
          <a:solidFill>
            <a:srgbClr val="00B0F0"/>
          </a:solidFill>
        </a:ln>
      </dgm:spPr>
      <dgm:t>
        <a:bodyPr/>
        <a:lstStyle/>
        <a:p>
          <a:endParaRPr lang="it-IT"/>
        </a:p>
      </dgm:t>
    </dgm:pt>
    <dgm:pt modelId="{1CA977CB-7E1F-47CE-92D8-B64271423386}" type="parTrans" cxnId="{12F828FF-DE0C-40D4-9D75-D8E4D422D8E1}">
      <dgm:prSet/>
      <dgm:spPr/>
      <dgm:t>
        <a:bodyPr/>
        <a:lstStyle/>
        <a:p>
          <a:endParaRPr lang="it-IT"/>
        </a:p>
      </dgm:t>
    </dgm:pt>
    <dgm:pt modelId="{D862A0F9-0B5C-441D-906A-3D6A9F62B4F1}" type="sibTrans" cxnId="{12F828FF-DE0C-40D4-9D75-D8E4D422D8E1}">
      <dgm:prSet/>
      <dgm:spPr/>
      <dgm:t>
        <a:bodyPr/>
        <a:lstStyle/>
        <a:p>
          <a:endParaRPr lang="it-IT"/>
        </a:p>
      </dgm:t>
    </dgm:pt>
    <dgm:pt modelId="{F583DA32-346A-403D-890C-07CEF89B4CC1}">
      <dgm:prSet phldrT="[Testo]"/>
      <dgm:spPr>
        <a:solidFill>
          <a:srgbClr val="00B0F0"/>
        </a:solidFill>
        <a:ln w="19050">
          <a:solidFill>
            <a:srgbClr val="00B0F0"/>
          </a:solidFill>
        </a:ln>
      </dgm:spPr>
      <dgm:t>
        <a:bodyPr/>
        <a:lstStyle/>
        <a:p>
          <a:endParaRPr lang="it-IT"/>
        </a:p>
      </dgm:t>
    </dgm:pt>
    <dgm:pt modelId="{C0A6DF76-4E3B-4DA1-B2BC-D3F9A1068F5B}" type="parTrans" cxnId="{3370E9D7-D8D2-4B7E-9A8B-EEFE8646F3BE}">
      <dgm:prSet/>
      <dgm:spPr/>
      <dgm:t>
        <a:bodyPr/>
        <a:lstStyle/>
        <a:p>
          <a:endParaRPr lang="it-IT"/>
        </a:p>
      </dgm:t>
    </dgm:pt>
    <dgm:pt modelId="{1F5BF309-7E36-4F40-88F7-D64CA3DBD0C1}" type="sibTrans" cxnId="{3370E9D7-D8D2-4B7E-9A8B-EEFE8646F3BE}">
      <dgm:prSet/>
      <dgm:spPr/>
      <dgm:t>
        <a:bodyPr/>
        <a:lstStyle/>
        <a:p>
          <a:endParaRPr lang="it-IT"/>
        </a:p>
      </dgm:t>
    </dgm:pt>
    <dgm:pt modelId="{CE96C933-CE24-4901-809A-DD66F77B9098}" type="pres">
      <dgm:prSet presAssocID="{47CCFC09-17E9-4F3C-B486-AA0715BDFE53}" presName="Name0" presStyleCnt="0">
        <dgm:presLayoutVars>
          <dgm:dir/>
          <dgm:animLvl val="lvl"/>
          <dgm:resizeHandles val="exact"/>
        </dgm:presLayoutVars>
      </dgm:prSet>
      <dgm:spPr/>
    </dgm:pt>
    <dgm:pt modelId="{B12B70D6-EBE0-465D-99E7-AC65CC833D0F}" type="pres">
      <dgm:prSet presAssocID="{F860C011-016E-40DD-B39B-1DF573992C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58F3657-3A92-4054-8056-AE8394E986CA}" type="pres">
      <dgm:prSet presAssocID="{2DF96CC6-ED41-4487-B59D-50282CADA64F}" presName="parTxOnlySpace" presStyleCnt="0"/>
      <dgm:spPr/>
    </dgm:pt>
    <dgm:pt modelId="{3FE6A6A3-D7B1-463D-8765-AE08A9DB9A79}" type="pres">
      <dgm:prSet presAssocID="{54FAE55F-3D5E-4D40-B3D6-5CC11790E2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57E0E1B-0E52-41A3-9395-595169AFEC95}" type="pres">
      <dgm:prSet presAssocID="{4756F9EF-643B-46FA-8A5F-2FC3F3ECB6CF}" presName="parTxOnlySpace" presStyleCnt="0"/>
      <dgm:spPr/>
    </dgm:pt>
    <dgm:pt modelId="{7BADBD4C-9F2C-4A68-B968-8221111AA4AF}" type="pres">
      <dgm:prSet presAssocID="{D2B5F6E3-0552-4549-9359-27C1D6CD26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8618E54-F506-482E-874A-922F29700DF0}" type="pres">
      <dgm:prSet presAssocID="{D862A0F9-0B5C-441D-906A-3D6A9F62B4F1}" presName="parTxOnlySpace" presStyleCnt="0"/>
      <dgm:spPr/>
    </dgm:pt>
    <dgm:pt modelId="{E861A9B2-B35F-4F57-8647-7A4FA1840FA3}" type="pres">
      <dgm:prSet presAssocID="{F583DA32-346A-403D-890C-07CEF89B4CC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A3DCFDF-5378-44D8-A0DD-3C68AC96821B}" type="pres">
      <dgm:prSet presAssocID="{1F5BF309-7E36-4F40-88F7-D64CA3DBD0C1}" presName="parTxOnlySpace" presStyleCnt="0"/>
      <dgm:spPr/>
    </dgm:pt>
    <dgm:pt modelId="{1D237F01-7B2F-450F-B135-C7261AD1EA7E}" type="pres">
      <dgm:prSet presAssocID="{3F6D130E-CF49-4E9C-A7B5-DC27C0211E42}" presName="parTxOnly" presStyleLbl="node1" presStyleIdx="4" presStyleCnt="5" custLinFactX="152733" custLinFactNeighborX="200000" custLinFactNeighborY="-479">
        <dgm:presLayoutVars>
          <dgm:chMax val="0"/>
          <dgm:chPref val="0"/>
          <dgm:bulletEnabled val="1"/>
        </dgm:presLayoutVars>
      </dgm:prSet>
      <dgm:spPr/>
    </dgm:pt>
  </dgm:ptLst>
  <dgm:cxnLst>
    <dgm:cxn modelId="{C2B96F0C-7565-43F2-8693-688D806167D4}" srcId="{47CCFC09-17E9-4F3C-B486-AA0715BDFE53}" destId="{3F6D130E-CF49-4E9C-A7B5-DC27C0211E42}" srcOrd="4" destOrd="0" parTransId="{A96FFE45-3FBA-4805-9766-04B22256EC8E}" sibTransId="{C10FC478-299E-468D-ACA2-D3EBB43EA9DC}"/>
    <dgm:cxn modelId="{163C680E-6EEE-4E50-93DC-7D09BAA4AEFE}" type="presOf" srcId="{3F6D130E-CF49-4E9C-A7B5-DC27C0211E42}" destId="{1D237F01-7B2F-450F-B135-C7261AD1EA7E}" srcOrd="0" destOrd="0" presId="urn:microsoft.com/office/officeart/2005/8/layout/chevron1"/>
    <dgm:cxn modelId="{30850B14-58C6-4688-A6B3-B3BFCB5EE014}" type="presOf" srcId="{F583DA32-346A-403D-890C-07CEF89B4CC1}" destId="{E861A9B2-B35F-4F57-8647-7A4FA1840FA3}" srcOrd="0" destOrd="0" presId="urn:microsoft.com/office/officeart/2005/8/layout/chevron1"/>
    <dgm:cxn modelId="{FB830125-CBF3-45C4-9C12-0E438C335A3F}" srcId="{47CCFC09-17E9-4F3C-B486-AA0715BDFE53}" destId="{F860C011-016E-40DD-B39B-1DF573992CCA}" srcOrd="0" destOrd="0" parTransId="{3B928422-F5A9-4917-A206-79077E2C4CA8}" sibTransId="{2DF96CC6-ED41-4487-B59D-50282CADA64F}"/>
    <dgm:cxn modelId="{9A1A432B-5A1F-48A5-93BB-55FC66B63444}" type="presOf" srcId="{F860C011-016E-40DD-B39B-1DF573992CCA}" destId="{B12B70D6-EBE0-465D-99E7-AC65CC833D0F}" srcOrd="0" destOrd="0" presId="urn:microsoft.com/office/officeart/2005/8/layout/chevron1"/>
    <dgm:cxn modelId="{0E35C12F-C045-4683-A438-42CCF5BFCD27}" srcId="{47CCFC09-17E9-4F3C-B486-AA0715BDFE53}" destId="{54FAE55F-3D5E-4D40-B3D6-5CC11790E29D}" srcOrd="1" destOrd="0" parTransId="{9F18B0C6-3BBF-4B9D-BDF2-E3DE025C3CE8}" sibTransId="{4756F9EF-643B-46FA-8A5F-2FC3F3ECB6CF}"/>
    <dgm:cxn modelId="{80E3B696-A4E3-470C-B301-ADB09B6FFE9C}" type="presOf" srcId="{47CCFC09-17E9-4F3C-B486-AA0715BDFE53}" destId="{CE96C933-CE24-4901-809A-DD66F77B9098}" srcOrd="0" destOrd="0" presId="urn:microsoft.com/office/officeart/2005/8/layout/chevron1"/>
    <dgm:cxn modelId="{191A32A6-6C88-4467-93C5-36AD341061E7}" type="presOf" srcId="{D2B5F6E3-0552-4549-9359-27C1D6CD26F3}" destId="{7BADBD4C-9F2C-4A68-B968-8221111AA4AF}" srcOrd="0" destOrd="0" presId="urn:microsoft.com/office/officeart/2005/8/layout/chevron1"/>
    <dgm:cxn modelId="{3370E9D7-D8D2-4B7E-9A8B-EEFE8646F3BE}" srcId="{47CCFC09-17E9-4F3C-B486-AA0715BDFE53}" destId="{F583DA32-346A-403D-890C-07CEF89B4CC1}" srcOrd="3" destOrd="0" parTransId="{C0A6DF76-4E3B-4DA1-B2BC-D3F9A1068F5B}" sibTransId="{1F5BF309-7E36-4F40-88F7-D64CA3DBD0C1}"/>
    <dgm:cxn modelId="{04C439F5-1E06-442E-B3E7-A61E7AD4469B}" type="presOf" srcId="{54FAE55F-3D5E-4D40-B3D6-5CC11790E29D}" destId="{3FE6A6A3-D7B1-463D-8765-AE08A9DB9A79}" srcOrd="0" destOrd="0" presId="urn:microsoft.com/office/officeart/2005/8/layout/chevron1"/>
    <dgm:cxn modelId="{12F828FF-DE0C-40D4-9D75-D8E4D422D8E1}" srcId="{47CCFC09-17E9-4F3C-B486-AA0715BDFE53}" destId="{D2B5F6E3-0552-4549-9359-27C1D6CD26F3}" srcOrd="2" destOrd="0" parTransId="{1CA977CB-7E1F-47CE-92D8-B64271423386}" sibTransId="{D862A0F9-0B5C-441D-906A-3D6A9F62B4F1}"/>
    <dgm:cxn modelId="{7040733A-4E05-49F1-A971-7C319F4F54B7}" type="presParOf" srcId="{CE96C933-CE24-4901-809A-DD66F77B9098}" destId="{B12B70D6-EBE0-465D-99E7-AC65CC833D0F}" srcOrd="0" destOrd="0" presId="urn:microsoft.com/office/officeart/2005/8/layout/chevron1"/>
    <dgm:cxn modelId="{963CAFAF-4CC8-42A6-843F-D4F31ACEE9FD}" type="presParOf" srcId="{CE96C933-CE24-4901-809A-DD66F77B9098}" destId="{E58F3657-3A92-4054-8056-AE8394E986CA}" srcOrd="1" destOrd="0" presId="urn:microsoft.com/office/officeart/2005/8/layout/chevron1"/>
    <dgm:cxn modelId="{93E2C87E-B0E8-4649-9BF7-E4D05BA3B2E7}" type="presParOf" srcId="{CE96C933-CE24-4901-809A-DD66F77B9098}" destId="{3FE6A6A3-D7B1-463D-8765-AE08A9DB9A79}" srcOrd="2" destOrd="0" presId="urn:microsoft.com/office/officeart/2005/8/layout/chevron1"/>
    <dgm:cxn modelId="{8E99295C-7D80-4FD7-B64C-361DCC0A3CF7}" type="presParOf" srcId="{CE96C933-CE24-4901-809A-DD66F77B9098}" destId="{057E0E1B-0E52-41A3-9395-595169AFEC95}" srcOrd="3" destOrd="0" presId="urn:microsoft.com/office/officeart/2005/8/layout/chevron1"/>
    <dgm:cxn modelId="{1E259330-75C0-4154-8062-ABDD550E14AE}" type="presParOf" srcId="{CE96C933-CE24-4901-809A-DD66F77B9098}" destId="{7BADBD4C-9F2C-4A68-B968-8221111AA4AF}" srcOrd="4" destOrd="0" presId="urn:microsoft.com/office/officeart/2005/8/layout/chevron1"/>
    <dgm:cxn modelId="{C521810C-DC65-4736-BDF1-6FCB5706B885}" type="presParOf" srcId="{CE96C933-CE24-4901-809A-DD66F77B9098}" destId="{C8618E54-F506-482E-874A-922F29700DF0}" srcOrd="5" destOrd="0" presId="urn:microsoft.com/office/officeart/2005/8/layout/chevron1"/>
    <dgm:cxn modelId="{E1216FC1-2540-47F4-A490-2F989D4BA7C7}" type="presParOf" srcId="{CE96C933-CE24-4901-809A-DD66F77B9098}" destId="{E861A9B2-B35F-4F57-8647-7A4FA1840FA3}" srcOrd="6" destOrd="0" presId="urn:microsoft.com/office/officeart/2005/8/layout/chevron1"/>
    <dgm:cxn modelId="{E5B949A0-DB23-485F-A175-423B94E00B3C}" type="presParOf" srcId="{CE96C933-CE24-4901-809A-DD66F77B9098}" destId="{EA3DCFDF-5378-44D8-A0DD-3C68AC96821B}" srcOrd="7" destOrd="0" presId="urn:microsoft.com/office/officeart/2005/8/layout/chevron1"/>
    <dgm:cxn modelId="{A75A7D42-6FB4-497D-A9F6-CAE4306D4D60}" type="presParOf" srcId="{CE96C933-CE24-4901-809A-DD66F77B9098}" destId="{1D237F01-7B2F-450F-B135-C7261AD1EA7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47CCFC09-17E9-4F3C-B486-AA0715BDFE5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860C011-016E-40DD-B39B-1DF573992CCA}">
      <dgm:prSet phldrT="[Testo]"/>
      <dgm:spPr>
        <a:solidFill>
          <a:schemeClr val="bg1"/>
        </a:solidFill>
        <a:ln>
          <a:solidFill>
            <a:srgbClr val="00B0F0"/>
          </a:solidFill>
        </a:ln>
      </dgm:spPr>
      <dgm:t>
        <a:bodyPr/>
        <a:lstStyle/>
        <a:p>
          <a:endParaRPr lang="it-IT" dirty="0"/>
        </a:p>
      </dgm:t>
    </dgm:pt>
    <dgm:pt modelId="{3B928422-F5A9-4917-A206-79077E2C4CA8}" type="parTrans" cxnId="{FB830125-CBF3-45C4-9C12-0E438C335A3F}">
      <dgm:prSet/>
      <dgm:spPr/>
      <dgm:t>
        <a:bodyPr/>
        <a:lstStyle/>
        <a:p>
          <a:endParaRPr lang="it-IT"/>
        </a:p>
      </dgm:t>
    </dgm:pt>
    <dgm:pt modelId="{2DF96CC6-ED41-4487-B59D-50282CADA64F}" type="sibTrans" cxnId="{FB830125-CBF3-45C4-9C12-0E438C335A3F}">
      <dgm:prSet/>
      <dgm:spPr/>
      <dgm:t>
        <a:bodyPr/>
        <a:lstStyle/>
        <a:p>
          <a:endParaRPr lang="it-IT"/>
        </a:p>
      </dgm:t>
    </dgm:pt>
    <dgm:pt modelId="{3F6D130E-CF49-4E9C-A7B5-DC27C0211E42}">
      <dgm:prSet phldrT="[Testo]"/>
      <dgm:spPr>
        <a:solidFill>
          <a:schemeClr val="bg1"/>
        </a:solidFill>
        <a:ln>
          <a:solidFill>
            <a:srgbClr val="00B0F0"/>
          </a:solidFill>
        </a:ln>
      </dgm:spPr>
      <dgm:t>
        <a:bodyPr/>
        <a:lstStyle/>
        <a:p>
          <a:endParaRPr lang="it-IT" dirty="0"/>
        </a:p>
      </dgm:t>
    </dgm:pt>
    <dgm:pt modelId="{A96FFE45-3FBA-4805-9766-04B22256EC8E}" type="parTrans" cxnId="{C2B96F0C-7565-43F2-8693-688D806167D4}">
      <dgm:prSet/>
      <dgm:spPr/>
      <dgm:t>
        <a:bodyPr/>
        <a:lstStyle/>
        <a:p>
          <a:endParaRPr lang="it-IT"/>
        </a:p>
      </dgm:t>
    </dgm:pt>
    <dgm:pt modelId="{C10FC478-299E-468D-ACA2-D3EBB43EA9DC}" type="sibTrans" cxnId="{C2B96F0C-7565-43F2-8693-688D806167D4}">
      <dgm:prSet/>
      <dgm:spPr/>
      <dgm:t>
        <a:bodyPr/>
        <a:lstStyle/>
        <a:p>
          <a:endParaRPr lang="it-IT"/>
        </a:p>
      </dgm:t>
    </dgm:pt>
    <dgm:pt modelId="{54FAE55F-3D5E-4D40-B3D6-5CC11790E29D}">
      <dgm:prSet phldrT="[Testo]"/>
      <dgm:spPr>
        <a:solidFill>
          <a:schemeClr val="bg1"/>
        </a:solidFill>
        <a:ln>
          <a:solidFill>
            <a:srgbClr val="00B0F0"/>
          </a:solidFill>
        </a:ln>
      </dgm:spPr>
      <dgm:t>
        <a:bodyPr/>
        <a:lstStyle/>
        <a:p>
          <a:endParaRPr lang="it-IT"/>
        </a:p>
      </dgm:t>
    </dgm:pt>
    <dgm:pt modelId="{9F18B0C6-3BBF-4B9D-BDF2-E3DE025C3CE8}" type="parTrans" cxnId="{0E35C12F-C045-4683-A438-42CCF5BFCD27}">
      <dgm:prSet/>
      <dgm:spPr/>
      <dgm:t>
        <a:bodyPr/>
        <a:lstStyle/>
        <a:p>
          <a:endParaRPr lang="it-IT"/>
        </a:p>
      </dgm:t>
    </dgm:pt>
    <dgm:pt modelId="{4756F9EF-643B-46FA-8A5F-2FC3F3ECB6CF}" type="sibTrans" cxnId="{0E35C12F-C045-4683-A438-42CCF5BFCD27}">
      <dgm:prSet/>
      <dgm:spPr/>
      <dgm:t>
        <a:bodyPr/>
        <a:lstStyle/>
        <a:p>
          <a:endParaRPr lang="it-IT"/>
        </a:p>
      </dgm:t>
    </dgm:pt>
    <dgm:pt modelId="{D2B5F6E3-0552-4549-9359-27C1D6CD26F3}">
      <dgm:prSet phldrT="[Testo]"/>
      <dgm:spPr>
        <a:solidFill>
          <a:schemeClr val="bg1"/>
        </a:solidFill>
        <a:ln>
          <a:solidFill>
            <a:srgbClr val="00B0F0"/>
          </a:solidFill>
        </a:ln>
      </dgm:spPr>
      <dgm:t>
        <a:bodyPr/>
        <a:lstStyle/>
        <a:p>
          <a:endParaRPr lang="it-IT"/>
        </a:p>
      </dgm:t>
    </dgm:pt>
    <dgm:pt modelId="{1CA977CB-7E1F-47CE-92D8-B64271423386}" type="parTrans" cxnId="{12F828FF-DE0C-40D4-9D75-D8E4D422D8E1}">
      <dgm:prSet/>
      <dgm:spPr/>
      <dgm:t>
        <a:bodyPr/>
        <a:lstStyle/>
        <a:p>
          <a:endParaRPr lang="it-IT"/>
        </a:p>
      </dgm:t>
    </dgm:pt>
    <dgm:pt modelId="{D862A0F9-0B5C-441D-906A-3D6A9F62B4F1}" type="sibTrans" cxnId="{12F828FF-DE0C-40D4-9D75-D8E4D422D8E1}">
      <dgm:prSet/>
      <dgm:spPr/>
      <dgm:t>
        <a:bodyPr/>
        <a:lstStyle/>
        <a:p>
          <a:endParaRPr lang="it-IT"/>
        </a:p>
      </dgm:t>
    </dgm:pt>
    <dgm:pt modelId="{F583DA32-346A-403D-890C-07CEF89B4CC1}">
      <dgm:prSet phldrT="[Testo]"/>
      <dgm:spPr>
        <a:solidFill>
          <a:srgbClr val="00B0F0"/>
        </a:solidFill>
        <a:ln w="19050">
          <a:solidFill>
            <a:srgbClr val="00B0F0"/>
          </a:solidFill>
        </a:ln>
      </dgm:spPr>
      <dgm:t>
        <a:bodyPr/>
        <a:lstStyle/>
        <a:p>
          <a:endParaRPr lang="it-IT"/>
        </a:p>
      </dgm:t>
    </dgm:pt>
    <dgm:pt modelId="{C0A6DF76-4E3B-4DA1-B2BC-D3F9A1068F5B}" type="parTrans" cxnId="{3370E9D7-D8D2-4B7E-9A8B-EEFE8646F3BE}">
      <dgm:prSet/>
      <dgm:spPr/>
      <dgm:t>
        <a:bodyPr/>
        <a:lstStyle/>
        <a:p>
          <a:endParaRPr lang="it-IT"/>
        </a:p>
      </dgm:t>
    </dgm:pt>
    <dgm:pt modelId="{1F5BF309-7E36-4F40-88F7-D64CA3DBD0C1}" type="sibTrans" cxnId="{3370E9D7-D8D2-4B7E-9A8B-EEFE8646F3BE}">
      <dgm:prSet/>
      <dgm:spPr/>
      <dgm:t>
        <a:bodyPr/>
        <a:lstStyle/>
        <a:p>
          <a:endParaRPr lang="it-IT"/>
        </a:p>
      </dgm:t>
    </dgm:pt>
    <dgm:pt modelId="{CE96C933-CE24-4901-809A-DD66F77B9098}" type="pres">
      <dgm:prSet presAssocID="{47CCFC09-17E9-4F3C-B486-AA0715BDFE53}" presName="Name0" presStyleCnt="0">
        <dgm:presLayoutVars>
          <dgm:dir/>
          <dgm:animLvl val="lvl"/>
          <dgm:resizeHandles val="exact"/>
        </dgm:presLayoutVars>
      </dgm:prSet>
      <dgm:spPr/>
    </dgm:pt>
    <dgm:pt modelId="{B12B70D6-EBE0-465D-99E7-AC65CC833D0F}" type="pres">
      <dgm:prSet presAssocID="{F860C011-016E-40DD-B39B-1DF573992C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58F3657-3A92-4054-8056-AE8394E986CA}" type="pres">
      <dgm:prSet presAssocID="{2DF96CC6-ED41-4487-B59D-50282CADA64F}" presName="parTxOnlySpace" presStyleCnt="0"/>
      <dgm:spPr/>
    </dgm:pt>
    <dgm:pt modelId="{3FE6A6A3-D7B1-463D-8765-AE08A9DB9A79}" type="pres">
      <dgm:prSet presAssocID="{54FAE55F-3D5E-4D40-B3D6-5CC11790E2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57E0E1B-0E52-41A3-9395-595169AFEC95}" type="pres">
      <dgm:prSet presAssocID="{4756F9EF-643B-46FA-8A5F-2FC3F3ECB6CF}" presName="parTxOnlySpace" presStyleCnt="0"/>
      <dgm:spPr/>
    </dgm:pt>
    <dgm:pt modelId="{7BADBD4C-9F2C-4A68-B968-8221111AA4AF}" type="pres">
      <dgm:prSet presAssocID="{D2B5F6E3-0552-4549-9359-27C1D6CD26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8618E54-F506-482E-874A-922F29700DF0}" type="pres">
      <dgm:prSet presAssocID="{D862A0F9-0B5C-441D-906A-3D6A9F62B4F1}" presName="parTxOnlySpace" presStyleCnt="0"/>
      <dgm:spPr/>
    </dgm:pt>
    <dgm:pt modelId="{E861A9B2-B35F-4F57-8647-7A4FA1840FA3}" type="pres">
      <dgm:prSet presAssocID="{F583DA32-346A-403D-890C-07CEF89B4CC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A3DCFDF-5378-44D8-A0DD-3C68AC96821B}" type="pres">
      <dgm:prSet presAssocID="{1F5BF309-7E36-4F40-88F7-D64CA3DBD0C1}" presName="parTxOnlySpace" presStyleCnt="0"/>
      <dgm:spPr/>
    </dgm:pt>
    <dgm:pt modelId="{1D237F01-7B2F-450F-B135-C7261AD1EA7E}" type="pres">
      <dgm:prSet presAssocID="{3F6D130E-CF49-4E9C-A7B5-DC27C0211E42}" presName="parTxOnly" presStyleLbl="node1" presStyleIdx="4" presStyleCnt="5" custLinFactX="152733" custLinFactNeighborX="200000" custLinFactNeighborY="-479">
        <dgm:presLayoutVars>
          <dgm:chMax val="0"/>
          <dgm:chPref val="0"/>
          <dgm:bulletEnabled val="1"/>
        </dgm:presLayoutVars>
      </dgm:prSet>
      <dgm:spPr/>
    </dgm:pt>
  </dgm:ptLst>
  <dgm:cxnLst>
    <dgm:cxn modelId="{C2B96F0C-7565-43F2-8693-688D806167D4}" srcId="{47CCFC09-17E9-4F3C-B486-AA0715BDFE53}" destId="{3F6D130E-CF49-4E9C-A7B5-DC27C0211E42}" srcOrd="4" destOrd="0" parTransId="{A96FFE45-3FBA-4805-9766-04B22256EC8E}" sibTransId="{C10FC478-299E-468D-ACA2-D3EBB43EA9DC}"/>
    <dgm:cxn modelId="{163C680E-6EEE-4E50-93DC-7D09BAA4AEFE}" type="presOf" srcId="{3F6D130E-CF49-4E9C-A7B5-DC27C0211E42}" destId="{1D237F01-7B2F-450F-B135-C7261AD1EA7E}" srcOrd="0" destOrd="0" presId="urn:microsoft.com/office/officeart/2005/8/layout/chevron1"/>
    <dgm:cxn modelId="{30850B14-58C6-4688-A6B3-B3BFCB5EE014}" type="presOf" srcId="{F583DA32-346A-403D-890C-07CEF89B4CC1}" destId="{E861A9B2-B35F-4F57-8647-7A4FA1840FA3}" srcOrd="0" destOrd="0" presId="urn:microsoft.com/office/officeart/2005/8/layout/chevron1"/>
    <dgm:cxn modelId="{FB830125-CBF3-45C4-9C12-0E438C335A3F}" srcId="{47CCFC09-17E9-4F3C-B486-AA0715BDFE53}" destId="{F860C011-016E-40DD-B39B-1DF573992CCA}" srcOrd="0" destOrd="0" parTransId="{3B928422-F5A9-4917-A206-79077E2C4CA8}" sibTransId="{2DF96CC6-ED41-4487-B59D-50282CADA64F}"/>
    <dgm:cxn modelId="{9A1A432B-5A1F-48A5-93BB-55FC66B63444}" type="presOf" srcId="{F860C011-016E-40DD-B39B-1DF573992CCA}" destId="{B12B70D6-EBE0-465D-99E7-AC65CC833D0F}" srcOrd="0" destOrd="0" presId="urn:microsoft.com/office/officeart/2005/8/layout/chevron1"/>
    <dgm:cxn modelId="{0E35C12F-C045-4683-A438-42CCF5BFCD27}" srcId="{47CCFC09-17E9-4F3C-B486-AA0715BDFE53}" destId="{54FAE55F-3D5E-4D40-B3D6-5CC11790E29D}" srcOrd="1" destOrd="0" parTransId="{9F18B0C6-3BBF-4B9D-BDF2-E3DE025C3CE8}" sibTransId="{4756F9EF-643B-46FA-8A5F-2FC3F3ECB6CF}"/>
    <dgm:cxn modelId="{80E3B696-A4E3-470C-B301-ADB09B6FFE9C}" type="presOf" srcId="{47CCFC09-17E9-4F3C-B486-AA0715BDFE53}" destId="{CE96C933-CE24-4901-809A-DD66F77B9098}" srcOrd="0" destOrd="0" presId="urn:microsoft.com/office/officeart/2005/8/layout/chevron1"/>
    <dgm:cxn modelId="{191A32A6-6C88-4467-93C5-36AD341061E7}" type="presOf" srcId="{D2B5F6E3-0552-4549-9359-27C1D6CD26F3}" destId="{7BADBD4C-9F2C-4A68-B968-8221111AA4AF}" srcOrd="0" destOrd="0" presId="urn:microsoft.com/office/officeart/2005/8/layout/chevron1"/>
    <dgm:cxn modelId="{3370E9D7-D8D2-4B7E-9A8B-EEFE8646F3BE}" srcId="{47CCFC09-17E9-4F3C-B486-AA0715BDFE53}" destId="{F583DA32-346A-403D-890C-07CEF89B4CC1}" srcOrd="3" destOrd="0" parTransId="{C0A6DF76-4E3B-4DA1-B2BC-D3F9A1068F5B}" sibTransId="{1F5BF309-7E36-4F40-88F7-D64CA3DBD0C1}"/>
    <dgm:cxn modelId="{04C439F5-1E06-442E-B3E7-A61E7AD4469B}" type="presOf" srcId="{54FAE55F-3D5E-4D40-B3D6-5CC11790E29D}" destId="{3FE6A6A3-D7B1-463D-8765-AE08A9DB9A79}" srcOrd="0" destOrd="0" presId="urn:microsoft.com/office/officeart/2005/8/layout/chevron1"/>
    <dgm:cxn modelId="{12F828FF-DE0C-40D4-9D75-D8E4D422D8E1}" srcId="{47CCFC09-17E9-4F3C-B486-AA0715BDFE53}" destId="{D2B5F6E3-0552-4549-9359-27C1D6CD26F3}" srcOrd="2" destOrd="0" parTransId="{1CA977CB-7E1F-47CE-92D8-B64271423386}" sibTransId="{D862A0F9-0B5C-441D-906A-3D6A9F62B4F1}"/>
    <dgm:cxn modelId="{7040733A-4E05-49F1-A971-7C319F4F54B7}" type="presParOf" srcId="{CE96C933-CE24-4901-809A-DD66F77B9098}" destId="{B12B70D6-EBE0-465D-99E7-AC65CC833D0F}" srcOrd="0" destOrd="0" presId="urn:microsoft.com/office/officeart/2005/8/layout/chevron1"/>
    <dgm:cxn modelId="{963CAFAF-4CC8-42A6-843F-D4F31ACEE9FD}" type="presParOf" srcId="{CE96C933-CE24-4901-809A-DD66F77B9098}" destId="{E58F3657-3A92-4054-8056-AE8394E986CA}" srcOrd="1" destOrd="0" presId="urn:microsoft.com/office/officeart/2005/8/layout/chevron1"/>
    <dgm:cxn modelId="{93E2C87E-B0E8-4649-9BF7-E4D05BA3B2E7}" type="presParOf" srcId="{CE96C933-CE24-4901-809A-DD66F77B9098}" destId="{3FE6A6A3-D7B1-463D-8765-AE08A9DB9A79}" srcOrd="2" destOrd="0" presId="urn:microsoft.com/office/officeart/2005/8/layout/chevron1"/>
    <dgm:cxn modelId="{8E99295C-7D80-4FD7-B64C-361DCC0A3CF7}" type="presParOf" srcId="{CE96C933-CE24-4901-809A-DD66F77B9098}" destId="{057E0E1B-0E52-41A3-9395-595169AFEC95}" srcOrd="3" destOrd="0" presId="urn:microsoft.com/office/officeart/2005/8/layout/chevron1"/>
    <dgm:cxn modelId="{1E259330-75C0-4154-8062-ABDD550E14AE}" type="presParOf" srcId="{CE96C933-CE24-4901-809A-DD66F77B9098}" destId="{7BADBD4C-9F2C-4A68-B968-8221111AA4AF}" srcOrd="4" destOrd="0" presId="urn:microsoft.com/office/officeart/2005/8/layout/chevron1"/>
    <dgm:cxn modelId="{C521810C-DC65-4736-BDF1-6FCB5706B885}" type="presParOf" srcId="{CE96C933-CE24-4901-809A-DD66F77B9098}" destId="{C8618E54-F506-482E-874A-922F29700DF0}" srcOrd="5" destOrd="0" presId="urn:microsoft.com/office/officeart/2005/8/layout/chevron1"/>
    <dgm:cxn modelId="{E1216FC1-2540-47F4-A490-2F989D4BA7C7}" type="presParOf" srcId="{CE96C933-CE24-4901-809A-DD66F77B9098}" destId="{E861A9B2-B35F-4F57-8647-7A4FA1840FA3}" srcOrd="6" destOrd="0" presId="urn:microsoft.com/office/officeart/2005/8/layout/chevron1"/>
    <dgm:cxn modelId="{E5B949A0-DB23-485F-A175-423B94E00B3C}" type="presParOf" srcId="{CE96C933-CE24-4901-809A-DD66F77B9098}" destId="{EA3DCFDF-5378-44D8-A0DD-3C68AC96821B}" srcOrd="7" destOrd="0" presId="urn:microsoft.com/office/officeart/2005/8/layout/chevron1"/>
    <dgm:cxn modelId="{A75A7D42-6FB4-497D-A9F6-CAE4306D4D60}" type="presParOf" srcId="{CE96C933-CE24-4901-809A-DD66F77B9098}" destId="{1D237F01-7B2F-450F-B135-C7261AD1EA7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8068CF9C-BD4A-4D1C-9ECE-4DC464756226}" type="doc">
      <dgm:prSet loTypeId="urn:microsoft.com/office/officeart/2005/8/layout/hierarchy6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CB62025-B78E-4256-892C-D1479BDF1DFF}">
      <dgm:prSet phldrT="[Testo]"/>
      <dgm:spPr/>
      <dgm:t>
        <a:bodyPr/>
        <a:lstStyle/>
        <a:p>
          <a:r>
            <a:rPr lang="it-IT" dirty="0"/>
            <a:t>ROE=0,81%</a:t>
          </a:r>
        </a:p>
      </dgm:t>
    </dgm:pt>
    <dgm:pt modelId="{6D94B941-3D71-4C4E-A09C-E60941547B89}" type="parTrans" cxnId="{D04C1D93-13C1-430C-A4D5-9A47D654D56E}">
      <dgm:prSet/>
      <dgm:spPr/>
      <dgm:t>
        <a:bodyPr/>
        <a:lstStyle/>
        <a:p>
          <a:endParaRPr lang="it-IT"/>
        </a:p>
      </dgm:t>
    </dgm:pt>
    <dgm:pt modelId="{BE3CFEB6-D262-4717-A5D8-2F52A152C233}" type="sibTrans" cxnId="{D04C1D93-13C1-430C-A4D5-9A47D654D56E}">
      <dgm:prSet/>
      <dgm:spPr/>
    </dgm:pt>
    <dgm:pt modelId="{DE66EBF9-3590-4653-8CBE-53B79099FEFC}">
      <dgm:prSet phldrT="[Testo]"/>
      <dgm:spPr/>
      <dgm:t>
        <a:bodyPr/>
        <a:lstStyle/>
        <a:p>
          <a:r>
            <a:rPr lang="it-IT" dirty="0"/>
            <a:t>ROI=1,65%</a:t>
          </a:r>
        </a:p>
      </dgm:t>
    </dgm:pt>
    <dgm:pt modelId="{4897B724-8B35-474D-AFAE-415BEFAC682C}" type="parTrans" cxnId="{57B946FA-8FC8-4361-840C-C9518F12CBED}">
      <dgm:prSet/>
      <dgm:spPr/>
      <dgm:t>
        <a:bodyPr/>
        <a:lstStyle/>
        <a:p>
          <a:endParaRPr lang="it-IT"/>
        </a:p>
      </dgm:t>
    </dgm:pt>
    <dgm:pt modelId="{88BBE93A-EE19-4CA0-B347-3C3C8D0102BD}" type="sibTrans" cxnId="{57B946FA-8FC8-4361-840C-C9518F12CBED}">
      <dgm:prSet/>
      <dgm:spPr/>
      <dgm:t>
        <a:bodyPr/>
        <a:lstStyle/>
        <a:p>
          <a:endParaRPr lang="it-IT"/>
        </a:p>
      </dgm:t>
    </dgm:pt>
    <dgm:pt modelId="{9EDA3931-E68F-47C6-ABBF-ED4F39F02B05}">
      <dgm:prSet phldrT="[Testo]"/>
      <dgm:spPr/>
      <dgm:t>
        <a:bodyPr/>
        <a:lstStyle/>
        <a:p>
          <a:r>
            <a:rPr lang="it-IT" dirty="0"/>
            <a:t>ROS=12,7%</a:t>
          </a:r>
        </a:p>
      </dgm:t>
    </dgm:pt>
    <dgm:pt modelId="{DA537BAB-6F72-4CEB-B174-82D9D9E42BAD}" type="parTrans" cxnId="{92DCC6AC-7D58-4F48-8558-998A03BD723D}">
      <dgm:prSet/>
      <dgm:spPr/>
      <dgm:t>
        <a:bodyPr/>
        <a:lstStyle/>
        <a:p>
          <a:endParaRPr lang="it-IT"/>
        </a:p>
      </dgm:t>
    </dgm:pt>
    <dgm:pt modelId="{AF219B0A-DB55-45FE-B3D1-FC863A071EC4}" type="sibTrans" cxnId="{92DCC6AC-7D58-4F48-8558-998A03BD723D}">
      <dgm:prSet/>
      <dgm:spPr/>
      <dgm:t>
        <a:bodyPr/>
        <a:lstStyle/>
        <a:p>
          <a:endParaRPr lang="it-IT"/>
        </a:p>
      </dgm:t>
    </dgm:pt>
    <dgm:pt modelId="{32B53995-E7FA-40F3-B938-3955EB5C33D5}">
      <dgm:prSet phldrT="[Testo]"/>
      <dgm:spPr/>
      <dgm:t>
        <a:bodyPr/>
        <a:lstStyle/>
        <a:p>
          <a:r>
            <a:rPr lang="it-IT" dirty="0"/>
            <a:t>ROT=0,13</a:t>
          </a:r>
        </a:p>
      </dgm:t>
    </dgm:pt>
    <dgm:pt modelId="{87E1C9E8-2649-4745-AD16-E64DA9D23529}" type="parTrans" cxnId="{FDBA41C5-39A0-44EE-A02B-D29C3C689C0F}">
      <dgm:prSet/>
      <dgm:spPr/>
      <dgm:t>
        <a:bodyPr/>
        <a:lstStyle/>
        <a:p>
          <a:endParaRPr lang="it-IT"/>
        </a:p>
      </dgm:t>
    </dgm:pt>
    <dgm:pt modelId="{CA9A278E-2F05-4D56-AA3A-E9C348BA826D}" type="sibTrans" cxnId="{FDBA41C5-39A0-44EE-A02B-D29C3C689C0F}">
      <dgm:prSet/>
      <dgm:spPr/>
      <dgm:t>
        <a:bodyPr/>
        <a:lstStyle/>
        <a:p>
          <a:endParaRPr lang="it-IT"/>
        </a:p>
      </dgm:t>
    </dgm:pt>
    <dgm:pt modelId="{57538DDB-6072-40AB-B0EC-9B57F9ECEE63}">
      <dgm:prSet phldrT="[Testo]"/>
      <dgm:spPr/>
      <dgm:t>
        <a:bodyPr/>
        <a:lstStyle/>
        <a:p>
          <a:r>
            <a:rPr lang="it-IT" dirty="0"/>
            <a:t>ROD=1,85%</a:t>
          </a:r>
        </a:p>
      </dgm:t>
    </dgm:pt>
    <dgm:pt modelId="{6E79EC75-EB76-4429-80C2-9527DC67AAFD}" type="parTrans" cxnId="{F430001D-9A34-4666-A58F-FAA7354DDFF9}">
      <dgm:prSet/>
      <dgm:spPr/>
      <dgm:t>
        <a:bodyPr/>
        <a:lstStyle/>
        <a:p>
          <a:endParaRPr lang="it-IT"/>
        </a:p>
      </dgm:t>
    </dgm:pt>
    <dgm:pt modelId="{4460C13A-8890-456F-86B5-617DF7818270}" type="sibTrans" cxnId="{F430001D-9A34-4666-A58F-FAA7354DDFF9}">
      <dgm:prSet/>
      <dgm:spPr/>
      <dgm:t>
        <a:bodyPr/>
        <a:lstStyle/>
        <a:p>
          <a:endParaRPr lang="it-IT"/>
        </a:p>
      </dgm:t>
    </dgm:pt>
    <dgm:pt modelId="{B6558009-D978-47F7-B49D-CC6ED1D5FEC1}">
      <dgm:prSet phldrT="[Testo]"/>
      <dgm:spPr/>
      <dgm:t>
        <a:bodyPr/>
        <a:lstStyle/>
        <a:p>
          <a:r>
            <a:rPr lang="it-IT" dirty="0"/>
            <a:t>s=0,64</a:t>
          </a:r>
        </a:p>
      </dgm:t>
    </dgm:pt>
    <dgm:pt modelId="{74BFE4A7-3213-439B-9810-AA97C857B416}" type="parTrans" cxnId="{B34A7872-DA21-4BCC-AA12-9CADB698B63A}">
      <dgm:prSet/>
      <dgm:spPr/>
      <dgm:t>
        <a:bodyPr/>
        <a:lstStyle/>
        <a:p>
          <a:endParaRPr lang="it-IT"/>
        </a:p>
      </dgm:t>
    </dgm:pt>
    <dgm:pt modelId="{A365D4E5-DF7A-4095-BBFA-965DF1F09124}" type="sibTrans" cxnId="{B34A7872-DA21-4BCC-AA12-9CADB698B63A}">
      <dgm:prSet/>
      <dgm:spPr/>
      <dgm:t>
        <a:bodyPr/>
        <a:lstStyle/>
        <a:p>
          <a:endParaRPr lang="it-IT"/>
        </a:p>
      </dgm:t>
    </dgm:pt>
    <dgm:pt modelId="{58A15F23-EDCE-4056-872F-40BCDD773CC1}" type="pres">
      <dgm:prSet presAssocID="{8068CF9C-BD4A-4D1C-9ECE-4DC464756226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5C35170-FB0A-4BFC-BAF7-59439CA02D1F}" type="pres">
      <dgm:prSet presAssocID="{8068CF9C-BD4A-4D1C-9ECE-4DC464756226}" presName="hierFlow" presStyleCnt="0"/>
      <dgm:spPr/>
    </dgm:pt>
    <dgm:pt modelId="{B8EA0BCA-C1EF-4BEA-B1A2-DB170ACB71E1}" type="pres">
      <dgm:prSet presAssocID="{8068CF9C-BD4A-4D1C-9ECE-4DC464756226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729C2B0-659B-4A81-8954-3E6DC2D07F72}" type="pres">
      <dgm:prSet presAssocID="{FCB62025-B78E-4256-892C-D1479BDF1DFF}" presName="Name14" presStyleCnt="0"/>
      <dgm:spPr/>
    </dgm:pt>
    <dgm:pt modelId="{CBACF9D1-36BB-46A8-8678-8F6BE8D14A56}" type="pres">
      <dgm:prSet presAssocID="{FCB62025-B78E-4256-892C-D1479BDF1DFF}" presName="level1Shape" presStyleLbl="node0" presStyleIdx="0" presStyleCnt="1">
        <dgm:presLayoutVars>
          <dgm:chPref val="3"/>
        </dgm:presLayoutVars>
      </dgm:prSet>
      <dgm:spPr/>
    </dgm:pt>
    <dgm:pt modelId="{EB8A6E09-1128-4CFB-AC51-C6DC5DDB496A}" type="pres">
      <dgm:prSet presAssocID="{FCB62025-B78E-4256-892C-D1479BDF1DFF}" presName="hierChild2" presStyleCnt="0"/>
      <dgm:spPr/>
    </dgm:pt>
    <dgm:pt modelId="{36D821CE-4BA5-4E88-94A3-30D66CFFDC21}" type="pres">
      <dgm:prSet presAssocID="{4897B724-8B35-474D-AFAE-415BEFAC682C}" presName="Name19" presStyleLbl="parChTrans1D2" presStyleIdx="0" presStyleCnt="3"/>
      <dgm:spPr/>
    </dgm:pt>
    <dgm:pt modelId="{DE1B420B-8A60-4BBC-8E45-B9D541BDE689}" type="pres">
      <dgm:prSet presAssocID="{DE66EBF9-3590-4653-8CBE-53B79099FEFC}" presName="Name21" presStyleCnt="0"/>
      <dgm:spPr/>
    </dgm:pt>
    <dgm:pt modelId="{283B4F4D-4D88-4D46-B952-9A044C89204B}" type="pres">
      <dgm:prSet presAssocID="{DE66EBF9-3590-4653-8CBE-53B79099FEFC}" presName="level2Shape" presStyleLbl="node2" presStyleIdx="0" presStyleCnt="3"/>
      <dgm:spPr/>
    </dgm:pt>
    <dgm:pt modelId="{5A35C2A6-4D46-450E-BA7B-24946B22205C}" type="pres">
      <dgm:prSet presAssocID="{DE66EBF9-3590-4653-8CBE-53B79099FEFC}" presName="hierChild3" presStyleCnt="0"/>
      <dgm:spPr/>
    </dgm:pt>
    <dgm:pt modelId="{156FDE5D-F37F-406A-884F-3B8EAF28E299}" type="pres">
      <dgm:prSet presAssocID="{DA537BAB-6F72-4CEB-B174-82D9D9E42BAD}" presName="Name19" presStyleLbl="parChTrans1D3" presStyleIdx="0" presStyleCnt="2"/>
      <dgm:spPr/>
    </dgm:pt>
    <dgm:pt modelId="{8B8BC02F-33B3-4D53-B5A7-9A7D22862EE9}" type="pres">
      <dgm:prSet presAssocID="{9EDA3931-E68F-47C6-ABBF-ED4F39F02B05}" presName="Name21" presStyleCnt="0"/>
      <dgm:spPr/>
    </dgm:pt>
    <dgm:pt modelId="{7AAA4CCD-A470-4A55-8A31-63C0E9B5D25A}" type="pres">
      <dgm:prSet presAssocID="{9EDA3931-E68F-47C6-ABBF-ED4F39F02B05}" presName="level2Shape" presStyleLbl="node3" presStyleIdx="0" presStyleCnt="2"/>
      <dgm:spPr/>
    </dgm:pt>
    <dgm:pt modelId="{4B405F44-BB8E-4819-BA7A-55C6EFF92F5A}" type="pres">
      <dgm:prSet presAssocID="{9EDA3931-E68F-47C6-ABBF-ED4F39F02B05}" presName="hierChild3" presStyleCnt="0"/>
      <dgm:spPr/>
    </dgm:pt>
    <dgm:pt modelId="{CAAD6B84-493F-4E4E-B98D-47D84E2C434D}" type="pres">
      <dgm:prSet presAssocID="{87E1C9E8-2649-4745-AD16-E64DA9D23529}" presName="Name19" presStyleLbl="parChTrans1D3" presStyleIdx="1" presStyleCnt="2"/>
      <dgm:spPr/>
    </dgm:pt>
    <dgm:pt modelId="{82690950-2BC2-49A0-8F14-CC1966724FA0}" type="pres">
      <dgm:prSet presAssocID="{32B53995-E7FA-40F3-B938-3955EB5C33D5}" presName="Name21" presStyleCnt="0"/>
      <dgm:spPr/>
    </dgm:pt>
    <dgm:pt modelId="{E4D82AE4-01AB-402A-9A97-29CF3EE0EB26}" type="pres">
      <dgm:prSet presAssocID="{32B53995-E7FA-40F3-B938-3955EB5C33D5}" presName="level2Shape" presStyleLbl="node3" presStyleIdx="1" presStyleCnt="2"/>
      <dgm:spPr/>
    </dgm:pt>
    <dgm:pt modelId="{2F55A06B-868C-473F-9516-ED75BDAB83C8}" type="pres">
      <dgm:prSet presAssocID="{32B53995-E7FA-40F3-B938-3955EB5C33D5}" presName="hierChild3" presStyleCnt="0"/>
      <dgm:spPr/>
    </dgm:pt>
    <dgm:pt modelId="{B6A5F8F3-5B19-4DDD-9E69-E1589B389FDA}" type="pres">
      <dgm:prSet presAssocID="{6E79EC75-EB76-4429-80C2-9527DC67AAFD}" presName="Name19" presStyleLbl="parChTrans1D2" presStyleIdx="1" presStyleCnt="3"/>
      <dgm:spPr/>
    </dgm:pt>
    <dgm:pt modelId="{8F85A67C-20FD-459B-86E2-F6CC1711E7E9}" type="pres">
      <dgm:prSet presAssocID="{57538DDB-6072-40AB-B0EC-9B57F9ECEE63}" presName="Name21" presStyleCnt="0"/>
      <dgm:spPr/>
    </dgm:pt>
    <dgm:pt modelId="{2F52858C-E322-424D-B73E-08E5BB8EC1B6}" type="pres">
      <dgm:prSet presAssocID="{57538DDB-6072-40AB-B0EC-9B57F9ECEE63}" presName="level2Shape" presStyleLbl="node2" presStyleIdx="1" presStyleCnt="3"/>
      <dgm:spPr/>
    </dgm:pt>
    <dgm:pt modelId="{555DCBE2-394F-4A29-B265-D814141F957A}" type="pres">
      <dgm:prSet presAssocID="{57538DDB-6072-40AB-B0EC-9B57F9ECEE63}" presName="hierChild3" presStyleCnt="0"/>
      <dgm:spPr/>
    </dgm:pt>
    <dgm:pt modelId="{19DE5611-F158-4ED6-B94D-67D7DFB82A7F}" type="pres">
      <dgm:prSet presAssocID="{74BFE4A7-3213-439B-9810-AA97C857B416}" presName="Name19" presStyleLbl="parChTrans1D2" presStyleIdx="2" presStyleCnt="3"/>
      <dgm:spPr/>
    </dgm:pt>
    <dgm:pt modelId="{A9583E72-958E-4069-A143-4720720BBA77}" type="pres">
      <dgm:prSet presAssocID="{B6558009-D978-47F7-B49D-CC6ED1D5FEC1}" presName="Name21" presStyleCnt="0"/>
      <dgm:spPr/>
    </dgm:pt>
    <dgm:pt modelId="{8D3D98C3-9B15-4B3D-81F0-5FA5F4B83F13}" type="pres">
      <dgm:prSet presAssocID="{B6558009-D978-47F7-B49D-CC6ED1D5FEC1}" presName="level2Shape" presStyleLbl="node2" presStyleIdx="2" presStyleCnt="3"/>
      <dgm:spPr/>
    </dgm:pt>
    <dgm:pt modelId="{E32DA458-CB80-4984-8C93-FF5E24CFAB02}" type="pres">
      <dgm:prSet presAssocID="{B6558009-D978-47F7-B49D-CC6ED1D5FEC1}" presName="hierChild3" presStyleCnt="0"/>
      <dgm:spPr/>
    </dgm:pt>
    <dgm:pt modelId="{B6E9191B-7EAC-4AB9-BFE2-C8A36279C2CC}" type="pres">
      <dgm:prSet presAssocID="{8068CF9C-BD4A-4D1C-9ECE-4DC464756226}" presName="bgShapesFlow" presStyleCnt="0"/>
      <dgm:spPr/>
    </dgm:pt>
  </dgm:ptLst>
  <dgm:cxnLst>
    <dgm:cxn modelId="{F89EA909-B27E-4244-BD87-8FBF1869AD8F}" type="presOf" srcId="{6E79EC75-EB76-4429-80C2-9527DC67AAFD}" destId="{B6A5F8F3-5B19-4DDD-9E69-E1589B389FDA}" srcOrd="0" destOrd="0" presId="urn:microsoft.com/office/officeart/2005/8/layout/hierarchy6"/>
    <dgm:cxn modelId="{F430001D-9A34-4666-A58F-FAA7354DDFF9}" srcId="{FCB62025-B78E-4256-892C-D1479BDF1DFF}" destId="{57538DDB-6072-40AB-B0EC-9B57F9ECEE63}" srcOrd="1" destOrd="0" parTransId="{6E79EC75-EB76-4429-80C2-9527DC67AAFD}" sibTransId="{4460C13A-8890-456F-86B5-617DF7818270}"/>
    <dgm:cxn modelId="{0F419323-2F8A-4A5B-9970-CC167EF568B2}" type="presOf" srcId="{FCB62025-B78E-4256-892C-D1479BDF1DFF}" destId="{CBACF9D1-36BB-46A8-8678-8F6BE8D14A56}" srcOrd="0" destOrd="0" presId="urn:microsoft.com/office/officeart/2005/8/layout/hierarchy6"/>
    <dgm:cxn modelId="{AA4EA32A-C73D-4C06-8EB2-131325390F35}" type="presOf" srcId="{32B53995-E7FA-40F3-B938-3955EB5C33D5}" destId="{E4D82AE4-01AB-402A-9A97-29CF3EE0EB26}" srcOrd="0" destOrd="0" presId="urn:microsoft.com/office/officeart/2005/8/layout/hierarchy6"/>
    <dgm:cxn modelId="{54A4DC32-C341-492D-9AFB-A211608D272A}" type="presOf" srcId="{87E1C9E8-2649-4745-AD16-E64DA9D23529}" destId="{CAAD6B84-493F-4E4E-B98D-47D84E2C434D}" srcOrd="0" destOrd="0" presId="urn:microsoft.com/office/officeart/2005/8/layout/hierarchy6"/>
    <dgm:cxn modelId="{232D4F5E-B920-47BF-AF8F-3F2EF99D8B6F}" type="presOf" srcId="{57538DDB-6072-40AB-B0EC-9B57F9ECEE63}" destId="{2F52858C-E322-424D-B73E-08E5BB8EC1B6}" srcOrd="0" destOrd="0" presId="urn:microsoft.com/office/officeart/2005/8/layout/hierarchy6"/>
    <dgm:cxn modelId="{52A30A41-8F0A-435F-AF40-E3974B4B10D0}" type="presOf" srcId="{74BFE4A7-3213-439B-9810-AA97C857B416}" destId="{19DE5611-F158-4ED6-B94D-67D7DFB82A7F}" srcOrd="0" destOrd="0" presId="urn:microsoft.com/office/officeart/2005/8/layout/hierarchy6"/>
    <dgm:cxn modelId="{B34A7872-DA21-4BCC-AA12-9CADB698B63A}" srcId="{FCB62025-B78E-4256-892C-D1479BDF1DFF}" destId="{B6558009-D978-47F7-B49D-CC6ED1D5FEC1}" srcOrd="2" destOrd="0" parTransId="{74BFE4A7-3213-439B-9810-AA97C857B416}" sibTransId="{A365D4E5-DF7A-4095-BBFA-965DF1F09124}"/>
    <dgm:cxn modelId="{12C4268E-E9C2-481D-AEC4-4DD2B94130BA}" type="presOf" srcId="{DA537BAB-6F72-4CEB-B174-82D9D9E42BAD}" destId="{156FDE5D-F37F-406A-884F-3B8EAF28E299}" srcOrd="0" destOrd="0" presId="urn:microsoft.com/office/officeart/2005/8/layout/hierarchy6"/>
    <dgm:cxn modelId="{F2781690-05C5-4619-A305-FF5D9861C75B}" type="presOf" srcId="{B6558009-D978-47F7-B49D-CC6ED1D5FEC1}" destId="{8D3D98C3-9B15-4B3D-81F0-5FA5F4B83F13}" srcOrd="0" destOrd="0" presId="urn:microsoft.com/office/officeart/2005/8/layout/hierarchy6"/>
    <dgm:cxn modelId="{D04C1D93-13C1-430C-A4D5-9A47D654D56E}" srcId="{8068CF9C-BD4A-4D1C-9ECE-4DC464756226}" destId="{FCB62025-B78E-4256-892C-D1479BDF1DFF}" srcOrd="0" destOrd="0" parTransId="{6D94B941-3D71-4C4E-A09C-E60941547B89}" sibTransId="{BE3CFEB6-D262-4717-A5D8-2F52A152C233}"/>
    <dgm:cxn modelId="{D1EF41A5-EF3D-4043-BCA6-55E0E9C64C7B}" type="presOf" srcId="{4897B724-8B35-474D-AFAE-415BEFAC682C}" destId="{36D821CE-4BA5-4E88-94A3-30D66CFFDC21}" srcOrd="0" destOrd="0" presId="urn:microsoft.com/office/officeart/2005/8/layout/hierarchy6"/>
    <dgm:cxn modelId="{92DCC6AC-7D58-4F48-8558-998A03BD723D}" srcId="{DE66EBF9-3590-4653-8CBE-53B79099FEFC}" destId="{9EDA3931-E68F-47C6-ABBF-ED4F39F02B05}" srcOrd="0" destOrd="0" parTransId="{DA537BAB-6F72-4CEB-B174-82D9D9E42BAD}" sibTransId="{AF219B0A-DB55-45FE-B3D1-FC863A071EC4}"/>
    <dgm:cxn modelId="{8BA62DB0-DC6E-4139-A193-C5D36BDAEA73}" type="presOf" srcId="{9EDA3931-E68F-47C6-ABBF-ED4F39F02B05}" destId="{7AAA4CCD-A470-4A55-8A31-63C0E9B5D25A}" srcOrd="0" destOrd="0" presId="urn:microsoft.com/office/officeart/2005/8/layout/hierarchy6"/>
    <dgm:cxn modelId="{FDBA41C5-39A0-44EE-A02B-D29C3C689C0F}" srcId="{DE66EBF9-3590-4653-8CBE-53B79099FEFC}" destId="{32B53995-E7FA-40F3-B938-3955EB5C33D5}" srcOrd="1" destOrd="0" parTransId="{87E1C9E8-2649-4745-AD16-E64DA9D23529}" sibTransId="{CA9A278E-2F05-4D56-AA3A-E9C348BA826D}"/>
    <dgm:cxn modelId="{ED62EBEC-C4C7-4EFD-950F-DD43F4B260A9}" type="presOf" srcId="{DE66EBF9-3590-4653-8CBE-53B79099FEFC}" destId="{283B4F4D-4D88-4D46-B952-9A044C89204B}" srcOrd="0" destOrd="0" presId="urn:microsoft.com/office/officeart/2005/8/layout/hierarchy6"/>
    <dgm:cxn modelId="{486969EE-F1E0-4DB4-8BE1-00D309365B24}" type="presOf" srcId="{8068CF9C-BD4A-4D1C-9ECE-4DC464756226}" destId="{58A15F23-EDCE-4056-872F-40BCDD773CC1}" srcOrd="0" destOrd="0" presId="urn:microsoft.com/office/officeart/2005/8/layout/hierarchy6"/>
    <dgm:cxn modelId="{57B946FA-8FC8-4361-840C-C9518F12CBED}" srcId="{FCB62025-B78E-4256-892C-D1479BDF1DFF}" destId="{DE66EBF9-3590-4653-8CBE-53B79099FEFC}" srcOrd="0" destOrd="0" parTransId="{4897B724-8B35-474D-AFAE-415BEFAC682C}" sibTransId="{88BBE93A-EE19-4CA0-B347-3C3C8D0102BD}"/>
    <dgm:cxn modelId="{D1A05EBF-D97A-4144-9892-EA386F0B401F}" type="presParOf" srcId="{58A15F23-EDCE-4056-872F-40BCDD773CC1}" destId="{05C35170-FB0A-4BFC-BAF7-59439CA02D1F}" srcOrd="0" destOrd="0" presId="urn:microsoft.com/office/officeart/2005/8/layout/hierarchy6"/>
    <dgm:cxn modelId="{987871D6-DE24-444F-9E72-FCBEF878A172}" type="presParOf" srcId="{05C35170-FB0A-4BFC-BAF7-59439CA02D1F}" destId="{B8EA0BCA-C1EF-4BEA-B1A2-DB170ACB71E1}" srcOrd="0" destOrd="0" presId="urn:microsoft.com/office/officeart/2005/8/layout/hierarchy6"/>
    <dgm:cxn modelId="{33C36D84-99E6-47AE-8C65-DE7B1894A740}" type="presParOf" srcId="{B8EA0BCA-C1EF-4BEA-B1A2-DB170ACB71E1}" destId="{B729C2B0-659B-4A81-8954-3E6DC2D07F72}" srcOrd="0" destOrd="0" presId="urn:microsoft.com/office/officeart/2005/8/layout/hierarchy6"/>
    <dgm:cxn modelId="{8704B4CA-A629-48E8-9425-D4796E46AEAC}" type="presParOf" srcId="{B729C2B0-659B-4A81-8954-3E6DC2D07F72}" destId="{CBACF9D1-36BB-46A8-8678-8F6BE8D14A56}" srcOrd="0" destOrd="0" presId="urn:microsoft.com/office/officeart/2005/8/layout/hierarchy6"/>
    <dgm:cxn modelId="{A4C32547-7650-4052-9906-756AA094F4A4}" type="presParOf" srcId="{B729C2B0-659B-4A81-8954-3E6DC2D07F72}" destId="{EB8A6E09-1128-4CFB-AC51-C6DC5DDB496A}" srcOrd="1" destOrd="0" presId="urn:microsoft.com/office/officeart/2005/8/layout/hierarchy6"/>
    <dgm:cxn modelId="{A8700092-1550-40D6-AC88-F7D2493FB359}" type="presParOf" srcId="{EB8A6E09-1128-4CFB-AC51-C6DC5DDB496A}" destId="{36D821CE-4BA5-4E88-94A3-30D66CFFDC21}" srcOrd="0" destOrd="0" presId="urn:microsoft.com/office/officeart/2005/8/layout/hierarchy6"/>
    <dgm:cxn modelId="{D689E627-31BA-4E84-A39F-A7654E7F9107}" type="presParOf" srcId="{EB8A6E09-1128-4CFB-AC51-C6DC5DDB496A}" destId="{DE1B420B-8A60-4BBC-8E45-B9D541BDE689}" srcOrd="1" destOrd="0" presId="urn:microsoft.com/office/officeart/2005/8/layout/hierarchy6"/>
    <dgm:cxn modelId="{9C682E63-41C6-4D4D-9CC8-363BC36DD72E}" type="presParOf" srcId="{DE1B420B-8A60-4BBC-8E45-B9D541BDE689}" destId="{283B4F4D-4D88-4D46-B952-9A044C89204B}" srcOrd="0" destOrd="0" presId="urn:microsoft.com/office/officeart/2005/8/layout/hierarchy6"/>
    <dgm:cxn modelId="{B21EC309-5F29-4C4A-A7C4-00E175AA3D16}" type="presParOf" srcId="{DE1B420B-8A60-4BBC-8E45-B9D541BDE689}" destId="{5A35C2A6-4D46-450E-BA7B-24946B22205C}" srcOrd="1" destOrd="0" presId="urn:microsoft.com/office/officeart/2005/8/layout/hierarchy6"/>
    <dgm:cxn modelId="{7B8AF00A-0ABE-45A3-849C-2C61FFEC5946}" type="presParOf" srcId="{5A35C2A6-4D46-450E-BA7B-24946B22205C}" destId="{156FDE5D-F37F-406A-884F-3B8EAF28E299}" srcOrd="0" destOrd="0" presId="urn:microsoft.com/office/officeart/2005/8/layout/hierarchy6"/>
    <dgm:cxn modelId="{C5AA4D5C-87E6-4019-AB1F-009622EA5A1B}" type="presParOf" srcId="{5A35C2A6-4D46-450E-BA7B-24946B22205C}" destId="{8B8BC02F-33B3-4D53-B5A7-9A7D22862EE9}" srcOrd="1" destOrd="0" presId="urn:microsoft.com/office/officeart/2005/8/layout/hierarchy6"/>
    <dgm:cxn modelId="{CCA5C1FB-3567-4D1E-93E0-5A4C4674B960}" type="presParOf" srcId="{8B8BC02F-33B3-4D53-B5A7-9A7D22862EE9}" destId="{7AAA4CCD-A470-4A55-8A31-63C0E9B5D25A}" srcOrd="0" destOrd="0" presId="urn:microsoft.com/office/officeart/2005/8/layout/hierarchy6"/>
    <dgm:cxn modelId="{CFF9CBD7-48A3-41AD-8A34-5B3C619A9670}" type="presParOf" srcId="{8B8BC02F-33B3-4D53-B5A7-9A7D22862EE9}" destId="{4B405F44-BB8E-4819-BA7A-55C6EFF92F5A}" srcOrd="1" destOrd="0" presId="urn:microsoft.com/office/officeart/2005/8/layout/hierarchy6"/>
    <dgm:cxn modelId="{B79060F0-A71A-45A6-9601-043987F12F46}" type="presParOf" srcId="{5A35C2A6-4D46-450E-BA7B-24946B22205C}" destId="{CAAD6B84-493F-4E4E-B98D-47D84E2C434D}" srcOrd="2" destOrd="0" presId="urn:microsoft.com/office/officeart/2005/8/layout/hierarchy6"/>
    <dgm:cxn modelId="{E96AA3DD-3663-4390-A3EF-9462A7D01C74}" type="presParOf" srcId="{5A35C2A6-4D46-450E-BA7B-24946B22205C}" destId="{82690950-2BC2-49A0-8F14-CC1966724FA0}" srcOrd="3" destOrd="0" presId="urn:microsoft.com/office/officeart/2005/8/layout/hierarchy6"/>
    <dgm:cxn modelId="{1DC3E294-8C57-4672-9F21-A8B3D2363EED}" type="presParOf" srcId="{82690950-2BC2-49A0-8F14-CC1966724FA0}" destId="{E4D82AE4-01AB-402A-9A97-29CF3EE0EB26}" srcOrd="0" destOrd="0" presId="urn:microsoft.com/office/officeart/2005/8/layout/hierarchy6"/>
    <dgm:cxn modelId="{E900E7E3-4D7A-4628-A910-0EBF1FEAFBFF}" type="presParOf" srcId="{82690950-2BC2-49A0-8F14-CC1966724FA0}" destId="{2F55A06B-868C-473F-9516-ED75BDAB83C8}" srcOrd="1" destOrd="0" presId="urn:microsoft.com/office/officeart/2005/8/layout/hierarchy6"/>
    <dgm:cxn modelId="{0CE78B1E-8542-4862-9736-3B8F924FFDF8}" type="presParOf" srcId="{EB8A6E09-1128-4CFB-AC51-C6DC5DDB496A}" destId="{B6A5F8F3-5B19-4DDD-9E69-E1589B389FDA}" srcOrd="2" destOrd="0" presId="urn:microsoft.com/office/officeart/2005/8/layout/hierarchy6"/>
    <dgm:cxn modelId="{10E8CB3D-7B7F-40A2-8496-DE2409745972}" type="presParOf" srcId="{EB8A6E09-1128-4CFB-AC51-C6DC5DDB496A}" destId="{8F85A67C-20FD-459B-86E2-F6CC1711E7E9}" srcOrd="3" destOrd="0" presId="urn:microsoft.com/office/officeart/2005/8/layout/hierarchy6"/>
    <dgm:cxn modelId="{8496F804-61BB-45C8-A65F-4B46AB126B19}" type="presParOf" srcId="{8F85A67C-20FD-459B-86E2-F6CC1711E7E9}" destId="{2F52858C-E322-424D-B73E-08E5BB8EC1B6}" srcOrd="0" destOrd="0" presId="urn:microsoft.com/office/officeart/2005/8/layout/hierarchy6"/>
    <dgm:cxn modelId="{0FAD44FC-634B-4263-86E6-19659387DE93}" type="presParOf" srcId="{8F85A67C-20FD-459B-86E2-F6CC1711E7E9}" destId="{555DCBE2-394F-4A29-B265-D814141F957A}" srcOrd="1" destOrd="0" presId="urn:microsoft.com/office/officeart/2005/8/layout/hierarchy6"/>
    <dgm:cxn modelId="{C9168973-949B-46D2-B902-3A6718A4ABD5}" type="presParOf" srcId="{EB8A6E09-1128-4CFB-AC51-C6DC5DDB496A}" destId="{19DE5611-F158-4ED6-B94D-67D7DFB82A7F}" srcOrd="4" destOrd="0" presId="urn:microsoft.com/office/officeart/2005/8/layout/hierarchy6"/>
    <dgm:cxn modelId="{5CF34F68-F097-4E8C-B390-E27632A5CBE5}" type="presParOf" srcId="{EB8A6E09-1128-4CFB-AC51-C6DC5DDB496A}" destId="{A9583E72-958E-4069-A143-4720720BBA77}" srcOrd="5" destOrd="0" presId="urn:microsoft.com/office/officeart/2005/8/layout/hierarchy6"/>
    <dgm:cxn modelId="{10E91637-2D04-4983-8B32-544464DEFC9C}" type="presParOf" srcId="{A9583E72-958E-4069-A143-4720720BBA77}" destId="{8D3D98C3-9B15-4B3D-81F0-5FA5F4B83F13}" srcOrd="0" destOrd="0" presId="urn:microsoft.com/office/officeart/2005/8/layout/hierarchy6"/>
    <dgm:cxn modelId="{DC3E681B-1AEF-441F-ADC3-734A69D63AF6}" type="presParOf" srcId="{A9583E72-958E-4069-A143-4720720BBA77}" destId="{E32DA458-CB80-4984-8C93-FF5E24CFAB02}" srcOrd="1" destOrd="0" presId="urn:microsoft.com/office/officeart/2005/8/layout/hierarchy6"/>
    <dgm:cxn modelId="{3244905A-63D1-4228-A13B-6607B0245D32}" type="presParOf" srcId="{58A15F23-EDCE-4056-872F-40BCDD773CC1}" destId="{B6E9191B-7EAC-4AB9-BFE2-C8A36279C2CC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CCFC09-17E9-4F3C-B486-AA0715BDFE5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860C011-016E-40DD-B39B-1DF573992CCA}">
      <dgm:prSet phldrT="[Testo]"/>
      <dgm:spPr>
        <a:solidFill>
          <a:srgbClr val="92D050"/>
        </a:solidFill>
        <a:ln>
          <a:solidFill>
            <a:srgbClr val="92D050"/>
          </a:solidFill>
        </a:ln>
      </dgm:spPr>
      <dgm:t>
        <a:bodyPr/>
        <a:lstStyle/>
        <a:p>
          <a:endParaRPr lang="it-IT" dirty="0"/>
        </a:p>
      </dgm:t>
    </dgm:pt>
    <dgm:pt modelId="{3B928422-F5A9-4917-A206-79077E2C4CA8}" type="parTrans" cxnId="{FB830125-CBF3-45C4-9C12-0E438C335A3F}">
      <dgm:prSet/>
      <dgm:spPr/>
      <dgm:t>
        <a:bodyPr/>
        <a:lstStyle/>
        <a:p>
          <a:endParaRPr lang="it-IT"/>
        </a:p>
      </dgm:t>
    </dgm:pt>
    <dgm:pt modelId="{2DF96CC6-ED41-4487-B59D-50282CADA64F}" type="sibTrans" cxnId="{FB830125-CBF3-45C4-9C12-0E438C335A3F}">
      <dgm:prSet/>
      <dgm:spPr/>
      <dgm:t>
        <a:bodyPr/>
        <a:lstStyle/>
        <a:p>
          <a:endParaRPr lang="it-IT"/>
        </a:p>
      </dgm:t>
    </dgm:pt>
    <dgm:pt modelId="{3F6D130E-CF49-4E9C-A7B5-DC27C0211E42}">
      <dgm:prSet phldrT="[Testo]"/>
      <dgm:spPr>
        <a:solidFill>
          <a:schemeClr val="bg1"/>
        </a:solidFill>
        <a:ln>
          <a:solidFill>
            <a:srgbClr val="92D050"/>
          </a:solidFill>
        </a:ln>
      </dgm:spPr>
      <dgm:t>
        <a:bodyPr/>
        <a:lstStyle/>
        <a:p>
          <a:endParaRPr lang="it-IT" dirty="0"/>
        </a:p>
      </dgm:t>
    </dgm:pt>
    <dgm:pt modelId="{A96FFE45-3FBA-4805-9766-04B22256EC8E}" type="parTrans" cxnId="{C2B96F0C-7565-43F2-8693-688D806167D4}">
      <dgm:prSet/>
      <dgm:spPr/>
      <dgm:t>
        <a:bodyPr/>
        <a:lstStyle/>
        <a:p>
          <a:endParaRPr lang="it-IT"/>
        </a:p>
      </dgm:t>
    </dgm:pt>
    <dgm:pt modelId="{C10FC478-299E-468D-ACA2-D3EBB43EA9DC}" type="sibTrans" cxnId="{C2B96F0C-7565-43F2-8693-688D806167D4}">
      <dgm:prSet/>
      <dgm:spPr/>
      <dgm:t>
        <a:bodyPr/>
        <a:lstStyle/>
        <a:p>
          <a:endParaRPr lang="it-IT"/>
        </a:p>
      </dgm:t>
    </dgm:pt>
    <dgm:pt modelId="{54FAE55F-3D5E-4D40-B3D6-5CC11790E29D}">
      <dgm:prSet phldrT="[Testo]"/>
      <dgm:spPr>
        <a:solidFill>
          <a:schemeClr val="bg1"/>
        </a:solidFill>
        <a:ln>
          <a:solidFill>
            <a:srgbClr val="92D050"/>
          </a:solidFill>
        </a:ln>
      </dgm:spPr>
      <dgm:t>
        <a:bodyPr/>
        <a:lstStyle/>
        <a:p>
          <a:endParaRPr lang="it-IT" dirty="0"/>
        </a:p>
      </dgm:t>
    </dgm:pt>
    <dgm:pt modelId="{9F18B0C6-3BBF-4B9D-BDF2-E3DE025C3CE8}" type="parTrans" cxnId="{0E35C12F-C045-4683-A438-42CCF5BFCD27}">
      <dgm:prSet/>
      <dgm:spPr/>
      <dgm:t>
        <a:bodyPr/>
        <a:lstStyle/>
        <a:p>
          <a:endParaRPr lang="it-IT"/>
        </a:p>
      </dgm:t>
    </dgm:pt>
    <dgm:pt modelId="{4756F9EF-643B-46FA-8A5F-2FC3F3ECB6CF}" type="sibTrans" cxnId="{0E35C12F-C045-4683-A438-42CCF5BFCD27}">
      <dgm:prSet/>
      <dgm:spPr/>
      <dgm:t>
        <a:bodyPr/>
        <a:lstStyle/>
        <a:p>
          <a:endParaRPr lang="it-IT"/>
        </a:p>
      </dgm:t>
    </dgm:pt>
    <dgm:pt modelId="{D2B5F6E3-0552-4549-9359-27C1D6CD26F3}">
      <dgm:prSet phldrT="[Testo]"/>
      <dgm:spPr>
        <a:solidFill>
          <a:schemeClr val="bg1"/>
        </a:solidFill>
        <a:ln>
          <a:solidFill>
            <a:srgbClr val="92D050"/>
          </a:solidFill>
        </a:ln>
      </dgm:spPr>
      <dgm:t>
        <a:bodyPr/>
        <a:lstStyle/>
        <a:p>
          <a:endParaRPr lang="it-IT" dirty="0"/>
        </a:p>
      </dgm:t>
    </dgm:pt>
    <dgm:pt modelId="{1CA977CB-7E1F-47CE-92D8-B64271423386}" type="parTrans" cxnId="{12F828FF-DE0C-40D4-9D75-D8E4D422D8E1}">
      <dgm:prSet/>
      <dgm:spPr/>
      <dgm:t>
        <a:bodyPr/>
        <a:lstStyle/>
        <a:p>
          <a:endParaRPr lang="it-IT"/>
        </a:p>
      </dgm:t>
    </dgm:pt>
    <dgm:pt modelId="{D862A0F9-0B5C-441D-906A-3D6A9F62B4F1}" type="sibTrans" cxnId="{12F828FF-DE0C-40D4-9D75-D8E4D422D8E1}">
      <dgm:prSet/>
      <dgm:spPr/>
      <dgm:t>
        <a:bodyPr/>
        <a:lstStyle/>
        <a:p>
          <a:endParaRPr lang="it-IT"/>
        </a:p>
      </dgm:t>
    </dgm:pt>
    <dgm:pt modelId="{F583DA32-346A-403D-890C-07CEF89B4CC1}">
      <dgm:prSet phldrT="[Testo]"/>
      <dgm:spPr>
        <a:solidFill>
          <a:schemeClr val="bg1"/>
        </a:solidFill>
        <a:ln w="19050">
          <a:solidFill>
            <a:srgbClr val="92D050"/>
          </a:solidFill>
        </a:ln>
      </dgm:spPr>
      <dgm:t>
        <a:bodyPr/>
        <a:lstStyle/>
        <a:p>
          <a:endParaRPr lang="it-IT" dirty="0"/>
        </a:p>
      </dgm:t>
    </dgm:pt>
    <dgm:pt modelId="{C0A6DF76-4E3B-4DA1-B2BC-D3F9A1068F5B}" type="parTrans" cxnId="{3370E9D7-D8D2-4B7E-9A8B-EEFE8646F3BE}">
      <dgm:prSet/>
      <dgm:spPr/>
      <dgm:t>
        <a:bodyPr/>
        <a:lstStyle/>
        <a:p>
          <a:endParaRPr lang="it-IT"/>
        </a:p>
      </dgm:t>
    </dgm:pt>
    <dgm:pt modelId="{1F5BF309-7E36-4F40-88F7-D64CA3DBD0C1}" type="sibTrans" cxnId="{3370E9D7-D8D2-4B7E-9A8B-EEFE8646F3BE}">
      <dgm:prSet/>
      <dgm:spPr/>
      <dgm:t>
        <a:bodyPr/>
        <a:lstStyle/>
        <a:p>
          <a:endParaRPr lang="it-IT"/>
        </a:p>
      </dgm:t>
    </dgm:pt>
    <dgm:pt modelId="{CE96C933-CE24-4901-809A-DD66F77B9098}" type="pres">
      <dgm:prSet presAssocID="{47CCFC09-17E9-4F3C-B486-AA0715BDFE53}" presName="Name0" presStyleCnt="0">
        <dgm:presLayoutVars>
          <dgm:dir/>
          <dgm:animLvl val="lvl"/>
          <dgm:resizeHandles val="exact"/>
        </dgm:presLayoutVars>
      </dgm:prSet>
      <dgm:spPr/>
    </dgm:pt>
    <dgm:pt modelId="{B12B70D6-EBE0-465D-99E7-AC65CC833D0F}" type="pres">
      <dgm:prSet presAssocID="{F860C011-016E-40DD-B39B-1DF573992C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58F3657-3A92-4054-8056-AE8394E986CA}" type="pres">
      <dgm:prSet presAssocID="{2DF96CC6-ED41-4487-B59D-50282CADA64F}" presName="parTxOnlySpace" presStyleCnt="0"/>
      <dgm:spPr/>
    </dgm:pt>
    <dgm:pt modelId="{3FE6A6A3-D7B1-463D-8765-AE08A9DB9A79}" type="pres">
      <dgm:prSet presAssocID="{54FAE55F-3D5E-4D40-B3D6-5CC11790E2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57E0E1B-0E52-41A3-9395-595169AFEC95}" type="pres">
      <dgm:prSet presAssocID="{4756F9EF-643B-46FA-8A5F-2FC3F3ECB6CF}" presName="parTxOnlySpace" presStyleCnt="0"/>
      <dgm:spPr/>
    </dgm:pt>
    <dgm:pt modelId="{7BADBD4C-9F2C-4A68-B968-8221111AA4AF}" type="pres">
      <dgm:prSet presAssocID="{D2B5F6E3-0552-4549-9359-27C1D6CD26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8618E54-F506-482E-874A-922F29700DF0}" type="pres">
      <dgm:prSet presAssocID="{D862A0F9-0B5C-441D-906A-3D6A9F62B4F1}" presName="parTxOnlySpace" presStyleCnt="0"/>
      <dgm:spPr/>
    </dgm:pt>
    <dgm:pt modelId="{E861A9B2-B35F-4F57-8647-7A4FA1840FA3}" type="pres">
      <dgm:prSet presAssocID="{F583DA32-346A-403D-890C-07CEF89B4CC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A3DCFDF-5378-44D8-A0DD-3C68AC96821B}" type="pres">
      <dgm:prSet presAssocID="{1F5BF309-7E36-4F40-88F7-D64CA3DBD0C1}" presName="parTxOnlySpace" presStyleCnt="0"/>
      <dgm:spPr/>
    </dgm:pt>
    <dgm:pt modelId="{1D237F01-7B2F-450F-B135-C7261AD1EA7E}" type="pres">
      <dgm:prSet presAssocID="{3F6D130E-CF49-4E9C-A7B5-DC27C0211E42}" presName="parTxOnly" presStyleLbl="node1" presStyleIdx="4" presStyleCnt="5" custLinFactX="152733" custLinFactNeighborX="200000" custLinFactNeighborY="-479">
        <dgm:presLayoutVars>
          <dgm:chMax val="0"/>
          <dgm:chPref val="0"/>
          <dgm:bulletEnabled val="1"/>
        </dgm:presLayoutVars>
      </dgm:prSet>
      <dgm:spPr/>
    </dgm:pt>
  </dgm:ptLst>
  <dgm:cxnLst>
    <dgm:cxn modelId="{C2B96F0C-7565-43F2-8693-688D806167D4}" srcId="{47CCFC09-17E9-4F3C-B486-AA0715BDFE53}" destId="{3F6D130E-CF49-4E9C-A7B5-DC27C0211E42}" srcOrd="4" destOrd="0" parTransId="{A96FFE45-3FBA-4805-9766-04B22256EC8E}" sibTransId="{C10FC478-299E-468D-ACA2-D3EBB43EA9DC}"/>
    <dgm:cxn modelId="{2F700714-1D3F-4ECE-9658-E86E155B388C}" type="presOf" srcId="{3F6D130E-CF49-4E9C-A7B5-DC27C0211E42}" destId="{1D237F01-7B2F-450F-B135-C7261AD1EA7E}" srcOrd="0" destOrd="0" presId="urn:microsoft.com/office/officeart/2005/8/layout/chevron1"/>
    <dgm:cxn modelId="{FB830125-CBF3-45C4-9C12-0E438C335A3F}" srcId="{47CCFC09-17E9-4F3C-B486-AA0715BDFE53}" destId="{F860C011-016E-40DD-B39B-1DF573992CCA}" srcOrd="0" destOrd="0" parTransId="{3B928422-F5A9-4917-A206-79077E2C4CA8}" sibTransId="{2DF96CC6-ED41-4487-B59D-50282CADA64F}"/>
    <dgm:cxn modelId="{0E35C12F-C045-4683-A438-42CCF5BFCD27}" srcId="{47CCFC09-17E9-4F3C-B486-AA0715BDFE53}" destId="{54FAE55F-3D5E-4D40-B3D6-5CC11790E29D}" srcOrd="1" destOrd="0" parTransId="{9F18B0C6-3BBF-4B9D-BDF2-E3DE025C3CE8}" sibTransId="{4756F9EF-643B-46FA-8A5F-2FC3F3ECB6CF}"/>
    <dgm:cxn modelId="{8FFC5D5D-9746-4D0D-B542-AD0D1B3FFB42}" type="presOf" srcId="{54FAE55F-3D5E-4D40-B3D6-5CC11790E29D}" destId="{3FE6A6A3-D7B1-463D-8765-AE08A9DB9A79}" srcOrd="0" destOrd="0" presId="urn:microsoft.com/office/officeart/2005/8/layout/chevron1"/>
    <dgm:cxn modelId="{14663863-4FC4-485D-BE39-4D0D54385666}" type="presOf" srcId="{F583DA32-346A-403D-890C-07CEF89B4CC1}" destId="{E861A9B2-B35F-4F57-8647-7A4FA1840FA3}" srcOrd="0" destOrd="0" presId="urn:microsoft.com/office/officeart/2005/8/layout/chevron1"/>
    <dgm:cxn modelId="{9A820E7E-C53A-40D2-90BB-9B5D93923E6E}" type="presOf" srcId="{D2B5F6E3-0552-4549-9359-27C1D6CD26F3}" destId="{7BADBD4C-9F2C-4A68-B968-8221111AA4AF}" srcOrd="0" destOrd="0" presId="urn:microsoft.com/office/officeart/2005/8/layout/chevron1"/>
    <dgm:cxn modelId="{C666588B-484B-4E9F-952C-0304811B8061}" type="presOf" srcId="{47CCFC09-17E9-4F3C-B486-AA0715BDFE53}" destId="{CE96C933-CE24-4901-809A-DD66F77B9098}" srcOrd="0" destOrd="0" presId="urn:microsoft.com/office/officeart/2005/8/layout/chevron1"/>
    <dgm:cxn modelId="{1BA17197-4EA0-49EE-B34C-86FFAA115A85}" type="presOf" srcId="{F860C011-016E-40DD-B39B-1DF573992CCA}" destId="{B12B70D6-EBE0-465D-99E7-AC65CC833D0F}" srcOrd="0" destOrd="0" presId="urn:microsoft.com/office/officeart/2005/8/layout/chevron1"/>
    <dgm:cxn modelId="{3370E9D7-D8D2-4B7E-9A8B-EEFE8646F3BE}" srcId="{47CCFC09-17E9-4F3C-B486-AA0715BDFE53}" destId="{F583DA32-346A-403D-890C-07CEF89B4CC1}" srcOrd="3" destOrd="0" parTransId="{C0A6DF76-4E3B-4DA1-B2BC-D3F9A1068F5B}" sibTransId="{1F5BF309-7E36-4F40-88F7-D64CA3DBD0C1}"/>
    <dgm:cxn modelId="{12F828FF-DE0C-40D4-9D75-D8E4D422D8E1}" srcId="{47CCFC09-17E9-4F3C-B486-AA0715BDFE53}" destId="{D2B5F6E3-0552-4549-9359-27C1D6CD26F3}" srcOrd="2" destOrd="0" parTransId="{1CA977CB-7E1F-47CE-92D8-B64271423386}" sibTransId="{D862A0F9-0B5C-441D-906A-3D6A9F62B4F1}"/>
    <dgm:cxn modelId="{154D9A77-4F77-47D6-B0EB-28844CA372B7}" type="presParOf" srcId="{CE96C933-CE24-4901-809A-DD66F77B9098}" destId="{B12B70D6-EBE0-465D-99E7-AC65CC833D0F}" srcOrd="0" destOrd="0" presId="urn:microsoft.com/office/officeart/2005/8/layout/chevron1"/>
    <dgm:cxn modelId="{7F6AD5D0-BE60-4AA4-8F20-93557C75D7CC}" type="presParOf" srcId="{CE96C933-CE24-4901-809A-DD66F77B9098}" destId="{E58F3657-3A92-4054-8056-AE8394E986CA}" srcOrd="1" destOrd="0" presId="urn:microsoft.com/office/officeart/2005/8/layout/chevron1"/>
    <dgm:cxn modelId="{67A28ED8-0510-4CB2-B86B-6AD8311B70BF}" type="presParOf" srcId="{CE96C933-CE24-4901-809A-DD66F77B9098}" destId="{3FE6A6A3-D7B1-463D-8765-AE08A9DB9A79}" srcOrd="2" destOrd="0" presId="urn:microsoft.com/office/officeart/2005/8/layout/chevron1"/>
    <dgm:cxn modelId="{DC7F97EA-E449-4999-93B2-A0FCBD614236}" type="presParOf" srcId="{CE96C933-CE24-4901-809A-DD66F77B9098}" destId="{057E0E1B-0E52-41A3-9395-595169AFEC95}" srcOrd="3" destOrd="0" presId="urn:microsoft.com/office/officeart/2005/8/layout/chevron1"/>
    <dgm:cxn modelId="{4356C1C5-9164-4C43-BA4A-F45B49CBABB6}" type="presParOf" srcId="{CE96C933-CE24-4901-809A-DD66F77B9098}" destId="{7BADBD4C-9F2C-4A68-B968-8221111AA4AF}" srcOrd="4" destOrd="0" presId="urn:microsoft.com/office/officeart/2005/8/layout/chevron1"/>
    <dgm:cxn modelId="{CE47FE7C-910F-49F6-887B-7CF36447A7D5}" type="presParOf" srcId="{CE96C933-CE24-4901-809A-DD66F77B9098}" destId="{C8618E54-F506-482E-874A-922F29700DF0}" srcOrd="5" destOrd="0" presId="urn:microsoft.com/office/officeart/2005/8/layout/chevron1"/>
    <dgm:cxn modelId="{6FCF1C66-D94A-4FED-B095-E4AD4917F691}" type="presParOf" srcId="{CE96C933-CE24-4901-809A-DD66F77B9098}" destId="{E861A9B2-B35F-4F57-8647-7A4FA1840FA3}" srcOrd="6" destOrd="0" presId="urn:microsoft.com/office/officeart/2005/8/layout/chevron1"/>
    <dgm:cxn modelId="{CA19A5D6-00CA-485A-BE76-AFC1072D0F35}" type="presParOf" srcId="{CE96C933-CE24-4901-809A-DD66F77B9098}" destId="{EA3DCFDF-5378-44D8-A0DD-3C68AC96821B}" srcOrd="7" destOrd="0" presId="urn:microsoft.com/office/officeart/2005/8/layout/chevron1"/>
    <dgm:cxn modelId="{19B00566-740A-44C1-A3F7-30962EC1EAF6}" type="presParOf" srcId="{CE96C933-CE24-4901-809A-DD66F77B9098}" destId="{1D237F01-7B2F-450F-B135-C7261AD1EA7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47CCFC09-17E9-4F3C-B486-AA0715BDFE5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860C011-016E-40DD-B39B-1DF573992CCA}">
      <dgm:prSet phldrT="[Testo]"/>
      <dgm:spPr>
        <a:solidFill>
          <a:schemeClr val="bg1"/>
        </a:solidFill>
        <a:ln>
          <a:solidFill>
            <a:srgbClr val="FFC000"/>
          </a:solidFill>
        </a:ln>
      </dgm:spPr>
      <dgm:t>
        <a:bodyPr/>
        <a:lstStyle/>
        <a:p>
          <a:endParaRPr lang="it-IT" dirty="0"/>
        </a:p>
      </dgm:t>
    </dgm:pt>
    <dgm:pt modelId="{3B928422-F5A9-4917-A206-79077E2C4CA8}" type="parTrans" cxnId="{FB830125-CBF3-45C4-9C12-0E438C335A3F}">
      <dgm:prSet/>
      <dgm:spPr/>
      <dgm:t>
        <a:bodyPr/>
        <a:lstStyle/>
        <a:p>
          <a:endParaRPr lang="it-IT"/>
        </a:p>
      </dgm:t>
    </dgm:pt>
    <dgm:pt modelId="{2DF96CC6-ED41-4487-B59D-50282CADA64F}" type="sibTrans" cxnId="{FB830125-CBF3-45C4-9C12-0E438C335A3F}">
      <dgm:prSet/>
      <dgm:spPr/>
      <dgm:t>
        <a:bodyPr/>
        <a:lstStyle/>
        <a:p>
          <a:endParaRPr lang="it-IT"/>
        </a:p>
      </dgm:t>
    </dgm:pt>
    <dgm:pt modelId="{3F6D130E-CF49-4E9C-A7B5-DC27C0211E42}">
      <dgm:prSet phldrT="[Testo]"/>
      <dgm:spPr>
        <a:solidFill>
          <a:srgbClr val="FFC000"/>
        </a:solidFill>
        <a:ln>
          <a:solidFill>
            <a:srgbClr val="FFC000"/>
          </a:solidFill>
        </a:ln>
      </dgm:spPr>
      <dgm:t>
        <a:bodyPr/>
        <a:lstStyle/>
        <a:p>
          <a:endParaRPr lang="it-IT" dirty="0"/>
        </a:p>
      </dgm:t>
    </dgm:pt>
    <dgm:pt modelId="{A96FFE45-3FBA-4805-9766-04B22256EC8E}" type="parTrans" cxnId="{C2B96F0C-7565-43F2-8693-688D806167D4}">
      <dgm:prSet/>
      <dgm:spPr/>
      <dgm:t>
        <a:bodyPr/>
        <a:lstStyle/>
        <a:p>
          <a:endParaRPr lang="it-IT"/>
        </a:p>
      </dgm:t>
    </dgm:pt>
    <dgm:pt modelId="{C10FC478-299E-468D-ACA2-D3EBB43EA9DC}" type="sibTrans" cxnId="{C2B96F0C-7565-43F2-8693-688D806167D4}">
      <dgm:prSet/>
      <dgm:spPr/>
      <dgm:t>
        <a:bodyPr/>
        <a:lstStyle/>
        <a:p>
          <a:endParaRPr lang="it-IT"/>
        </a:p>
      </dgm:t>
    </dgm:pt>
    <dgm:pt modelId="{54FAE55F-3D5E-4D40-B3D6-5CC11790E29D}">
      <dgm:prSet phldrT="[Testo]"/>
      <dgm:spPr>
        <a:solidFill>
          <a:schemeClr val="bg1"/>
        </a:solidFill>
        <a:ln>
          <a:solidFill>
            <a:srgbClr val="FFC000"/>
          </a:solidFill>
        </a:ln>
      </dgm:spPr>
      <dgm:t>
        <a:bodyPr/>
        <a:lstStyle/>
        <a:p>
          <a:endParaRPr lang="it-IT" dirty="0"/>
        </a:p>
      </dgm:t>
    </dgm:pt>
    <dgm:pt modelId="{9F18B0C6-3BBF-4B9D-BDF2-E3DE025C3CE8}" type="parTrans" cxnId="{0E35C12F-C045-4683-A438-42CCF5BFCD27}">
      <dgm:prSet/>
      <dgm:spPr/>
      <dgm:t>
        <a:bodyPr/>
        <a:lstStyle/>
        <a:p>
          <a:endParaRPr lang="it-IT"/>
        </a:p>
      </dgm:t>
    </dgm:pt>
    <dgm:pt modelId="{4756F9EF-643B-46FA-8A5F-2FC3F3ECB6CF}" type="sibTrans" cxnId="{0E35C12F-C045-4683-A438-42CCF5BFCD27}">
      <dgm:prSet/>
      <dgm:spPr/>
      <dgm:t>
        <a:bodyPr/>
        <a:lstStyle/>
        <a:p>
          <a:endParaRPr lang="it-IT"/>
        </a:p>
      </dgm:t>
    </dgm:pt>
    <dgm:pt modelId="{D2B5F6E3-0552-4549-9359-27C1D6CD26F3}">
      <dgm:prSet phldrT="[Testo]"/>
      <dgm:spPr>
        <a:solidFill>
          <a:schemeClr val="bg1"/>
        </a:solidFill>
        <a:ln>
          <a:solidFill>
            <a:srgbClr val="FFC000"/>
          </a:solidFill>
        </a:ln>
      </dgm:spPr>
      <dgm:t>
        <a:bodyPr/>
        <a:lstStyle/>
        <a:p>
          <a:endParaRPr lang="it-IT"/>
        </a:p>
      </dgm:t>
    </dgm:pt>
    <dgm:pt modelId="{1CA977CB-7E1F-47CE-92D8-B64271423386}" type="parTrans" cxnId="{12F828FF-DE0C-40D4-9D75-D8E4D422D8E1}">
      <dgm:prSet/>
      <dgm:spPr/>
      <dgm:t>
        <a:bodyPr/>
        <a:lstStyle/>
        <a:p>
          <a:endParaRPr lang="it-IT"/>
        </a:p>
      </dgm:t>
    </dgm:pt>
    <dgm:pt modelId="{D862A0F9-0B5C-441D-906A-3D6A9F62B4F1}" type="sibTrans" cxnId="{12F828FF-DE0C-40D4-9D75-D8E4D422D8E1}">
      <dgm:prSet/>
      <dgm:spPr/>
      <dgm:t>
        <a:bodyPr/>
        <a:lstStyle/>
        <a:p>
          <a:endParaRPr lang="it-IT"/>
        </a:p>
      </dgm:t>
    </dgm:pt>
    <dgm:pt modelId="{F583DA32-346A-403D-890C-07CEF89B4CC1}">
      <dgm:prSet phldrT="[Testo]"/>
      <dgm:spPr>
        <a:solidFill>
          <a:schemeClr val="bg1"/>
        </a:solidFill>
        <a:ln w="19050">
          <a:solidFill>
            <a:srgbClr val="FFC000"/>
          </a:solidFill>
        </a:ln>
      </dgm:spPr>
      <dgm:t>
        <a:bodyPr/>
        <a:lstStyle/>
        <a:p>
          <a:endParaRPr lang="it-IT"/>
        </a:p>
      </dgm:t>
    </dgm:pt>
    <dgm:pt modelId="{C0A6DF76-4E3B-4DA1-B2BC-D3F9A1068F5B}" type="parTrans" cxnId="{3370E9D7-D8D2-4B7E-9A8B-EEFE8646F3BE}">
      <dgm:prSet/>
      <dgm:spPr/>
      <dgm:t>
        <a:bodyPr/>
        <a:lstStyle/>
        <a:p>
          <a:endParaRPr lang="it-IT"/>
        </a:p>
      </dgm:t>
    </dgm:pt>
    <dgm:pt modelId="{1F5BF309-7E36-4F40-88F7-D64CA3DBD0C1}" type="sibTrans" cxnId="{3370E9D7-D8D2-4B7E-9A8B-EEFE8646F3BE}">
      <dgm:prSet/>
      <dgm:spPr/>
      <dgm:t>
        <a:bodyPr/>
        <a:lstStyle/>
        <a:p>
          <a:endParaRPr lang="it-IT"/>
        </a:p>
      </dgm:t>
    </dgm:pt>
    <dgm:pt modelId="{CE96C933-CE24-4901-809A-DD66F77B9098}" type="pres">
      <dgm:prSet presAssocID="{47CCFC09-17E9-4F3C-B486-AA0715BDFE53}" presName="Name0" presStyleCnt="0">
        <dgm:presLayoutVars>
          <dgm:dir/>
          <dgm:animLvl val="lvl"/>
          <dgm:resizeHandles val="exact"/>
        </dgm:presLayoutVars>
      </dgm:prSet>
      <dgm:spPr/>
    </dgm:pt>
    <dgm:pt modelId="{B12B70D6-EBE0-465D-99E7-AC65CC833D0F}" type="pres">
      <dgm:prSet presAssocID="{F860C011-016E-40DD-B39B-1DF573992C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58F3657-3A92-4054-8056-AE8394E986CA}" type="pres">
      <dgm:prSet presAssocID="{2DF96CC6-ED41-4487-B59D-50282CADA64F}" presName="parTxOnlySpace" presStyleCnt="0"/>
      <dgm:spPr/>
    </dgm:pt>
    <dgm:pt modelId="{3FE6A6A3-D7B1-463D-8765-AE08A9DB9A79}" type="pres">
      <dgm:prSet presAssocID="{54FAE55F-3D5E-4D40-B3D6-5CC11790E2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57E0E1B-0E52-41A3-9395-595169AFEC95}" type="pres">
      <dgm:prSet presAssocID="{4756F9EF-643B-46FA-8A5F-2FC3F3ECB6CF}" presName="parTxOnlySpace" presStyleCnt="0"/>
      <dgm:spPr/>
    </dgm:pt>
    <dgm:pt modelId="{7BADBD4C-9F2C-4A68-B968-8221111AA4AF}" type="pres">
      <dgm:prSet presAssocID="{D2B5F6E3-0552-4549-9359-27C1D6CD26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8618E54-F506-482E-874A-922F29700DF0}" type="pres">
      <dgm:prSet presAssocID="{D862A0F9-0B5C-441D-906A-3D6A9F62B4F1}" presName="parTxOnlySpace" presStyleCnt="0"/>
      <dgm:spPr/>
    </dgm:pt>
    <dgm:pt modelId="{E861A9B2-B35F-4F57-8647-7A4FA1840FA3}" type="pres">
      <dgm:prSet presAssocID="{F583DA32-346A-403D-890C-07CEF89B4CC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A3DCFDF-5378-44D8-A0DD-3C68AC96821B}" type="pres">
      <dgm:prSet presAssocID="{1F5BF309-7E36-4F40-88F7-D64CA3DBD0C1}" presName="parTxOnlySpace" presStyleCnt="0"/>
      <dgm:spPr/>
    </dgm:pt>
    <dgm:pt modelId="{1D237F01-7B2F-450F-B135-C7261AD1EA7E}" type="pres">
      <dgm:prSet presAssocID="{3F6D130E-CF49-4E9C-A7B5-DC27C0211E42}" presName="parTxOnly" presStyleLbl="node1" presStyleIdx="4" presStyleCnt="5" custLinFactX="152733" custLinFactNeighborX="200000" custLinFactNeighborY="-479">
        <dgm:presLayoutVars>
          <dgm:chMax val="0"/>
          <dgm:chPref val="0"/>
          <dgm:bulletEnabled val="1"/>
        </dgm:presLayoutVars>
      </dgm:prSet>
      <dgm:spPr/>
    </dgm:pt>
  </dgm:ptLst>
  <dgm:cxnLst>
    <dgm:cxn modelId="{D23DCC03-0385-47B5-A7D2-66911DC4CA8F}" type="presOf" srcId="{D2B5F6E3-0552-4549-9359-27C1D6CD26F3}" destId="{7BADBD4C-9F2C-4A68-B968-8221111AA4AF}" srcOrd="0" destOrd="0" presId="urn:microsoft.com/office/officeart/2005/8/layout/chevron1"/>
    <dgm:cxn modelId="{A9BB6706-4E6B-437E-8288-5CBFADD6EAFA}" type="presOf" srcId="{54FAE55F-3D5E-4D40-B3D6-5CC11790E29D}" destId="{3FE6A6A3-D7B1-463D-8765-AE08A9DB9A79}" srcOrd="0" destOrd="0" presId="urn:microsoft.com/office/officeart/2005/8/layout/chevron1"/>
    <dgm:cxn modelId="{C2B96F0C-7565-43F2-8693-688D806167D4}" srcId="{47CCFC09-17E9-4F3C-B486-AA0715BDFE53}" destId="{3F6D130E-CF49-4E9C-A7B5-DC27C0211E42}" srcOrd="4" destOrd="0" parTransId="{A96FFE45-3FBA-4805-9766-04B22256EC8E}" sibTransId="{C10FC478-299E-468D-ACA2-D3EBB43EA9DC}"/>
    <dgm:cxn modelId="{FB830125-CBF3-45C4-9C12-0E438C335A3F}" srcId="{47CCFC09-17E9-4F3C-B486-AA0715BDFE53}" destId="{F860C011-016E-40DD-B39B-1DF573992CCA}" srcOrd="0" destOrd="0" parTransId="{3B928422-F5A9-4917-A206-79077E2C4CA8}" sibTransId="{2DF96CC6-ED41-4487-B59D-50282CADA64F}"/>
    <dgm:cxn modelId="{95E70A2B-8031-493C-9086-285578B3DBF4}" type="presOf" srcId="{F860C011-016E-40DD-B39B-1DF573992CCA}" destId="{B12B70D6-EBE0-465D-99E7-AC65CC833D0F}" srcOrd="0" destOrd="0" presId="urn:microsoft.com/office/officeart/2005/8/layout/chevron1"/>
    <dgm:cxn modelId="{0E35C12F-C045-4683-A438-42CCF5BFCD27}" srcId="{47CCFC09-17E9-4F3C-B486-AA0715BDFE53}" destId="{54FAE55F-3D5E-4D40-B3D6-5CC11790E29D}" srcOrd="1" destOrd="0" parTransId="{9F18B0C6-3BBF-4B9D-BDF2-E3DE025C3CE8}" sibTransId="{4756F9EF-643B-46FA-8A5F-2FC3F3ECB6CF}"/>
    <dgm:cxn modelId="{9772B250-88B5-4443-9C4B-068E2D2A7133}" type="presOf" srcId="{F583DA32-346A-403D-890C-07CEF89B4CC1}" destId="{E861A9B2-B35F-4F57-8647-7A4FA1840FA3}" srcOrd="0" destOrd="0" presId="urn:microsoft.com/office/officeart/2005/8/layout/chevron1"/>
    <dgm:cxn modelId="{BBEC28C8-FED4-44DF-906F-6D2B8ACACB89}" type="presOf" srcId="{47CCFC09-17E9-4F3C-B486-AA0715BDFE53}" destId="{CE96C933-CE24-4901-809A-DD66F77B9098}" srcOrd="0" destOrd="0" presId="urn:microsoft.com/office/officeart/2005/8/layout/chevron1"/>
    <dgm:cxn modelId="{3370E9D7-D8D2-4B7E-9A8B-EEFE8646F3BE}" srcId="{47CCFC09-17E9-4F3C-B486-AA0715BDFE53}" destId="{F583DA32-346A-403D-890C-07CEF89B4CC1}" srcOrd="3" destOrd="0" parTransId="{C0A6DF76-4E3B-4DA1-B2BC-D3F9A1068F5B}" sibTransId="{1F5BF309-7E36-4F40-88F7-D64CA3DBD0C1}"/>
    <dgm:cxn modelId="{D80528FC-5B4F-4018-83B1-34EF0B40E1FD}" type="presOf" srcId="{3F6D130E-CF49-4E9C-A7B5-DC27C0211E42}" destId="{1D237F01-7B2F-450F-B135-C7261AD1EA7E}" srcOrd="0" destOrd="0" presId="urn:microsoft.com/office/officeart/2005/8/layout/chevron1"/>
    <dgm:cxn modelId="{12F828FF-DE0C-40D4-9D75-D8E4D422D8E1}" srcId="{47CCFC09-17E9-4F3C-B486-AA0715BDFE53}" destId="{D2B5F6E3-0552-4549-9359-27C1D6CD26F3}" srcOrd="2" destOrd="0" parTransId="{1CA977CB-7E1F-47CE-92D8-B64271423386}" sibTransId="{D862A0F9-0B5C-441D-906A-3D6A9F62B4F1}"/>
    <dgm:cxn modelId="{5D0687D0-7A99-485B-8077-D9BE41135034}" type="presParOf" srcId="{CE96C933-CE24-4901-809A-DD66F77B9098}" destId="{B12B70D6-EBE0-465D-99E7-AC65CC833D0F}" srcOrd="0" destOrd="0" presId="urn:microsoft.com/office/officeart/2005/8/layout/chevron1"/>
    <dgm:cxn modelId="{7C240E44-BFAB-4484-82B2-02CE0F424EB0}" type="presParOf" srcId="{CE96C933-CE24-4901-809A-DD66F77B9098}" destId="{E58F3657-3A92-4054-8056-AE8394E986CA}" srcOrd="1" destOrd="0" presId="urn:microsoft.com/office/officeart/2005/8/layout/chevron1"/>
    <dgm:cxn modelId="{068E7CF6-90EC-495D-BF71-3D7947DF7EB7}" type="presParOf" srcId="{CE96C933-CE24-4901-809A-DD66F77B9098}" destId="{3FE6A6A3-D7B1-463D-8765-AE08A9DB9A79}" srcOrd="2" destOrd="0" presId="urn:microsoft.com/office/officeart/2005/8/layout/chevron1"/>
    <dgm:cxn modelId="{CF4BEB59-64EE-435A-B49B-DB3BEF95E10A}" type="presParOf" srcId="{CE96C933-CE24-4901-809A-DD66F77B9098}" destId="{057E0E1B-0E52-41A3-9395-595169AFEC95}" srcOrd="3" destOrd="0" presId="urn:microsoft.com/office/officeart/2005/8/layout/chevron1"/>
    <dgm:cxn modelId="{4917DDED-5FC9-457C-9F0B-414D294EC136}" type="presParOf" srcId="{CE96C933-CE24-4901-809A-DD66F77B9098}" destId="{7BADBD4C-9F2C-4A68-B968-8221111AA4AF}" srcOrd="4" destOrd="0" presId="urn:microsoft.com/office/officeart/2005/8/layout/chevron1"/>
    <dgm:cxn modelId="{89473387-92F8-4488-AAED-AABCA7A00178}" type="presParOf" srcId="{CE96C933-CE24-4901-809A-DD66F77B9098}" destId="{C8618E54-F506-482E-874A-922F29700DF0}" srcOrd="5" destOrd="0" presId="urn:microsoft.com/office/officeart/2005/8/layout/chevron1"/>
    <dgm:cxn modelId="{C5FCCAA1-3E99-453E-A92E-AF4CBF27FD05}" type="presParOf" srcId="{CE96C933-CE24-4901-809A-DD66F77B9098}" destId="{E861A9B2-B35F-4F57-8647-7A4FA1840FA3}" srcOrd="6" destOrd="0" presId="urn:microsoft.com/office/officeart/2005/8/layout/chevron1"/>
    <dgm:cxn modelId="{3E686C2B-CBA8-41B6-99AC-52D9E4C61CA8}" type="presParOf" srcId="{CE96C933-CE24-4901-809A-DD66F77B9098}" destId="{EA3DCFDF-5378-44D8-A0DD-3C68AC96821B}" srcOrd="7" destOrd="0" presId="urn:microsoft.com/office/officeart/2005/8/layout/chevron1"/>
    <dgm:cxn modelId="{93036F6D-6881-4E51-96BD-0989739F6CF7}" type="presParOf" srcId="{CE96C933-CE24-4901-809A-DD66F77B9098}" destId="{1D237F01-7B2F-450F-B135-C7261AD1EA7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47CCFC09-17E9-4F3C-B486-AA0715BDFE5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860C011-016E-40DD-B39B-1DF573992CCA}">
      <dgm:prSet phldrT="[Testo]"/>
      <dgm:spPr>
        <a:solidFill>
          <a:schemeClr val="bg1"/>
        </a:solidFill>
        <a:ln>
          <a:solidFill>
            <a:srgbClr val="FFC000"/>
          </a:solidFill>
        </a:ln>
      </dgm:spPr>
      <dgm:t>
        <a:bodyPr/>
        <a:lstStyle/>
        <a:p>
          <a:endParaRPr lang="it-IT" dirty="0"/>
        </a:p>
      </dgm:t>
    </dgm:pt>
    <dgm:pt modelId="{3B928422-F5A9-4917-A206-79077E2C4CA8}" type="parTrans" cxnId="{FB830125-CBF3-45C4-9C12-0E438C335A3F}">
      <dgm:prSet/>
      <dgm:spPr/>
      <dgm:t>
        <a:bodyPr/>
        <a:lstStyle/>
        <a:p>
          <a:endParaRPr lang="it-IT"/>
        </a:p>
      </dgm:t>
    </dgm:pt>
    <dgm:pt modelId="{2DF96CC6-ED41-4487-B59D-50282CADA64F}" type="sibTrans" cxnId="{FB830125-CBF3-45C4-9C12-0E438C335A3F}">
      <dgm:prSet/>
      <dgm:spPr/>
      <dgm:t>
        <a:bodyPr/>
        <a:lstStyle/>
        <a:p>
          <a:endParaRPr lang="it-IT"/>
        </a:p>
      </dgm:t>
    </dgm:pt>
    <dgm:pt modelId="{3F6D130E-CF49-4E9C-A7B5-DC27C0211E42}">
      <dgm:prSet phldrT="[Testo]"/>
      <dgm:spPr>
        <a:solidFill>
          <a:srgbClr val="FFC000"/>
        </a:solidFill>
        <a:ln>
          <a:solidFill>
            <a:srgbClr val="FFC000"/>
          </a:solidFill>
        </a:ln>
      </dgm:spPr>
      <dgm:t>
        <a:bodyPr/>
        <a:lstStyle/>
        <a:p>
          <a:endParaRPr lang="it-IT" dirty="0"/>
        </a:p>
      </dgm:t>
    </dgm:pt>
    <dgm:pt modelId="{A96FFE45-3FBA-4805-9766-04B22256EC8E}" type="parTrans" cxnId="{C2B96F0C-7565-43F2-8693-688D806167D4}">
      <dgm:prSet/>
      <dgm:spPr/>
      <dgm:t>
        <a:bodyPr/>
        <a:lstStyle/>
        <a:p>
          <a:endParaRPr lang="it-IT"/>
        </a:p>
      </dgm:t>
    </dgm:pt>
    <dgm:pt modelId="{C10FC478-299E-468D-ACA2-D3EBB43EA9DC}" type="sibTrans" cxnId="{C2B96F0C-7565-43F2-8693-688D806167D4}">
      <dgm:prSet/>
      <dgm:spPr/>
      <dgm:t>
        <a:bodyPr/>
        <a:lstStyle/>
        <a:p>
          <a:endParaRPr lang="it-IT"/>
        </a:p>
      </dgm:t>
    </dgm:pt>
    <dgm:pt modelId="{54FAE55F-3D5E-4D40-B3D6-5CC11790E29D}">
      <dgm:prSet phldrT="[Testo]"/>
      <dgm:spPr>
        <a:solidFill>
          <a:schemeClr val="bg1"/>
        </a:solidFill>
        <a:ln>
          <a:solidFill>
            <a:srgbClr val="FFC000"/>
          </a:solidFill>
        </a:ln>
      </dgm:spPr>
      <dgm:t>
        <a:bodyPr/>
        <a:lstStyle/>
        <a:p>
          <a:endParaRPr lang="it-IT" dirty="0"/>
        </a:p>
      </dgm:t>
    </dgm:pt>
    <dgm:pt modelId="{9F18B0C6-3BBF-4B9D-BDF2-E3DE025C3CE8}" type="parTrans" cxnId="{0E35C12F-C045-4683-A438-42CCF5BFCD27}">
      <dgm:prSet/>
      <dgm:spPr/>
      <dgm:t>
        <a:bodyPr/>
        <a:lstStyle/>
        <a:p>
          <a:endParaRPr lang="it-IT"/>
        </a:p>
      </dgm:t>
    </dgm:pt>
    <dgm:pt modelId="{4756F9EF-643B-46FA-8A5F-2FC3F3ECB6CF}" type="sibTrans" cxnId="{0E35C12F-C045-4683-A438-42CCF5BFCD27}">
      <dgm:prSet/>
      <dgm:spPr/>
      <dgm:t>
        <a:bodyPr/>
        <a:lstStyle/>
        <a:p>
          <a:endParaRPr lang="it-IT"/>
        </a:p>
      </dgm:t>
    </dgm:pt>
    <dgm:pt modelId="{D2B5F6E3-0552-4549-9359-27C1D6CD26F3}">
      <dgm:prSet phldrT="[Testo]"/>
      <dgm:spPr>
        <a:solidFill>
          <a:schemeClr val="bg1"/>
        </a:solidFill>
        <a:ln>
          <a:solidFill>
            <a:srgbClr val="FFC000"/>
          </a:solidFill>
        </a:ln>
      </dgm:spPr>
      <dgm:t>
        <a:bodyPr/>
        <a:lstStyle/>
        <a:p>
          <a:endParaRPr lang="it-IT"/>
        </a:p>
      </dgm:t>
    </dgm:pt>
    <dgm:pt modelId="{1CA977CB-7E1F-47CE-92D8-B64271423386}" type="parTrans" cxnId="{12F828FF-DE0C-40D4-9D75-D8E4D422D8E1}">
      <dgm:prSet/>
      <dgm:spPr/>
      <dgm:t>
        <a:bodyPr/>
        <a:lstStyle/>
        <a:p>
          <a:endParaRPr lang="it-IT"/>
        </a:p>
      </dgm:t>
    </dgm:pt>
    <dgm:pt modelId="{D862A0F9-0B5C-441D-906A-3D6A9F62B4F1}" type="sibTrans" cxnId="{12F828FF-DE0C-40D4-9D75-D8E4D422D8E1}">
      <dgm:prSet/>
      <dgm:spPr/>
      <dgm:t>
        <a:bodyPr/>
        <a:lstStyle/>
        <a:p>
          <a:endParaRPr lang="it-IT"/>
        </a:p>
      </dgm:t>
    </dgm:pt>
    <dgm:pt modelId="{F583DA32-346A-403D-890C-07CEF89B4CC1}">
      <dgm:prSet phldrT="[Testo]"/>
      <dgm:spPr>
        <a:solidFill>
          <a:schemeClr val="bg1"/>
        </a:solidFill>
        <a:ln w="19050">
          <a:solidFill>
            <a:srgbClr val="FFC000"/>
          </a:solidFill>
        </a:ln>
      </dgm:spPr>
      <dgm:t>
        <a:bodyPr/>
        <a:lstStyle/>
        <a:p>
          <a:endParaRPr lang="it-IT"/>
        </a:p>
      </dgm:t>
    </dgm:pt>
    <dgm:pt modelId="{C0A6DF76-4E3B-4DA1-B2BC-D3F9A1068F5B}" type="parTrans" cxnId="{3370E9D7-D8D2-4B7E-9A8B-EEFE8646F3BE}">
      <dgm:prSet/>
      <dgm:spPr/>
      <dgm:t>
        <a:bodyPr/>
        <a:lstStyle/>
        <a:p>
          <a:endParaRPr lang="it-IT"/>
        </a:p>
      </dgm:t>
    </dgm:pt>
    <dgm:pt modelId="{1F5BF309-7E36-4F40-88F7-D64CA3DBD0C1}" type="sibTrans" cxnId="{3370E9D7-D8D2-4B7E-9A8B-EEFE8646F3BE}">
      <dgm:prSet/>
      <dgm:spPr/>
      <dgm:t>
        <a:bodyPr/>
        <a:lstStyle/>
        <a:p>
          <a:endParaRPr lang="it-IT"/>
        </a:p>
      </dgm:t>
    </dgm:pt>
    <dgm:pt modelId="{CE96C933-CE24-4901-809A-DD66F77B9098}" type="pres">
      <dgm:prSet presAssocID="{47CCFC09-17E9-4F3C-B486-AA0715BDFE53}" presName="Name0" presStyleCnt="0">
        <dgm:presLayoutVars>
          <dgm:dir/>
          <dgm:animLvl val="lvl"/>
          <dgm:resizeHandles val="exact"/>
        </dgm:presLayoutVars>
      </dgm:prSet>
      <dgm:spPr/>
    </dgm:pt>
    <dgm:pt modelId="{B12B70D6-EBE0-465D-99E7-AC65CC833D0F}" type="pres">
      <dgm:prSet presAssocID="{F860C011-016E-40DD-B39B-1DF573992C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58F3657-3A92-4054-8056-AE8394E986CA}" type="pres">
      <dgm:prSet presAssocID="{2DF96CC6-ED41-4487-B59D-50282CADA64F}" presName="parTxOnlySpace" presStyleCnt="0"/>
      <dgm:spPr/>
    </dgm:pt>
    <dgm:pt modelId="{3FE6A6A3-D7B1-463D-8765-AE08A9DB9A79}" type="pres">
      <dgm:prSet presAssocID="{54FAE55F-3D5E-4D40-B3D6-5CC11790E2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57E0E1B-0E52-41A3-9395-595169AFEC95}" type="pres">
      <dgm:prSet presAssocID="{4756F9EF-643B-46FA-8A5F-2FC3F3ECB6CF}" presName="parTxOnlySpace" presStyleCnt="0"/>
      <dgm:spPr/>
    </dgm:pt>
    <dgm:pt modelId="{7BADBD4C-9F2C-4A68-B968-8221111AA4AF}" type="pres">
      <dgm:prSet presAssocID="{D2B5F6E3-0552-4549-9359-27C1D6CD26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8618E54-F506-482E-874A-922F29700DF0}" type="pres">
      <dgm:prSet presAssocID="{D862A0F9-0B5C-441D-906A-3D6A9F62B4F1}" presName="parTxOnlySpace" presStyleCnt="0"/>
      <dgm:spPr/>
    </dgm:pt>
    <dgm:pt modelId="{E861A9B2-B35F-4F57-8647-7A4FA1840FA3}" type="pres">
      <dgm:prSet presAssocID="{F583DA32-346A-403D-890C-07CEF89B4CC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A3DCFDF-5378-44D8-A0DD-3C68AC96821B}" type="pres">
      <dgm:prSet presAssocID="{1F5BF309-7E36-4F40-88F7-D64CA3DBD0C1}" presName="parTxOnlySpace" presStyleCnt="0"/>
      <dgm:spPr/>
    </dgm:pt>
    <dgm:pt modelId="{1D237F01-7B2F-450F-B135-C7261AD1EA7E}" type="pres">
      <dgm:prSet presAssocID="{3F6D130E-CF49-4E9C-A7B5-DC27C0211E42}" presName="parTxOnly" presStyleLbl="node1" presStyleIdx="4" presStyleCnt="5" custLinFactX="152733" custLinFactNeighborX="200000" custLinFactNeighborY="-479">
        <dgm:presLayoutVars>
          <dgm:chMax val="0"/>
          <dgm:chPref val="0"/>
          <dgm:bulletEnabled val="1"/>
        </dgm:presLayoutVars>
      </dgm:prSet>
      <dgm:spPr/>
    </dgm:pt>
  </dgm:ptLst>
  <dgm:cxnLst>
    <dgm:cxn modelId="{D23DCC03-0385-47B5-A7D2-66911DC4CA8F}" type="presOf" srcId="{D2B5F6E3-0552-4549-9359-27C1D6CD26F3}" destId="{7BADBD4C-9F2C-4A68-B968-8221111AA4AF}" srcOrd="0" destOrd="0" presId="urn:microsoft.com/office/officeart/2005/8/layout/chevron1"/>
    <dgm:cxn modelId="{A9BB6706-4E6B-437E-8288-5CBFADD6EAFA}" type="presOf" srcId="{54FAE55F-3D5E-4D40-B3D6-5CC11790E29D}" destId="{3FE6A6A3-D7B1-463D-8765-AE08A9DB9A79}" srcOrd="0" destOrd="0" presId="urn:microsoft.com/office/officeart/2005/8/layout/chevron1"/>
    <dgm:cxn modelId="{C2B96F0C-7565-43F2-8693-688D806167D4}" srcId="{47CCFC09-17E9-4F3C-B486-AA0715BDFE53}" destId="{3F6D130E-CF49-4E9C-A7B5-DC27C0211E42}" srcOrd="4" destOrd="0" parTransId="{A96FFE45-3FBA-4805-9766-04B22256EC8E}" sibTransId="{C10FC478-299E-468D-ACA2-D3EBB43EA9DC}"/>
    <dgm:cxn modelId="{FB830125-CBF3-45C4-9C12-0E438C335A3F}" srcId="{47CCFC09-17E9-4F3C-B486-AA0715BDFE53}" destId="{F860C011-016E-40DD-B39B-1DF573992CCA}" srcOrd="0" destOrd="0" parTransId="{3B928422-F5A9-4917-A206-79077E2C4CA8}" sibTransId="{2DF96CC6-ED41-4487-B59D-50282CADA64F}"/>
    <dgm:cxn modelId="{95E70A2B-8031-493C-9086-285578B3DBF4}" type="presOf" srcId="{F860C011-016E-40DD-B39B-1DF573992CCA}" destId="{B12B70D6-EBE0-465D-99E7-AC65CC833D0F}" srcOrd="0" destOrd="0" presId="urn:microsoft.com/office/officeart/2005/8/layout/chevron1"/>
    <dgm:cxn modelId="{0E35C12F-C045-4683-A438-42CCF5BFCD27}" srcId="{47CCFC09-17E9-4F3C-B486-AA0715BDFE53}" destId="{54FAE55F-3D5E-4D40-B3D6-5CC11790E29D}" srcOrd="1" destOrd="0" parTransId="{9F18B0C6-3BBF-4B9D-BDF2-E3DE025C3CE8}" sibTransId="{4756F9EF-643B-46FA-8A5F-2FC3F3ECB6CF}"/>
    <dgm:cxn modelId="{9772B250-88B5-4443-9C4B-068E2D2A7133}" type="presOf" srcId="{F583DA32-346A-403D-890C-07CEF89B4CC1}" destId="{E861A9B2-B35F-4F57-8647-7A4FA1840FA3}" srcOrd="0" destOrd="0" presId="urn:microsoft.com/office/officeart/2005/8/layout/chevron1"/>
    <dgm:cxn modelId="{BBEC28C8-FED4-44DF-906F-6D2B8ACACB89}" type="presOf" srcId="{47CCFC09-17E9-4F3C-B486-AA0715BDFE53}" destId="{CE96C933-CE24-4901-809A-DD66F77B9098}" srcOrd="0" destOrd="0" presId="urn:microsoft.com/office/officeart/2005/8/layout/chevron1"/>
    <dgm:cxn modelId="{3370E9D7-D8D2-4B7E-9A8B-EEFE8646F3BE}" srcId="{47CCFC09-17E9-4F3C-B486-AA0715BDFE53}" destId="{F583DA32-346A-403D-890C-07CEF89B4CC1}" srcOrd="3" destOrd="0" parTransId="{C0A6DF76-4E3B-4DA1-B2BC-D3F9A1068F5B}" sibTransId="{1F5BF309-7E36-4F40-88F7-D64CA3DBD0C1}"/>
    <dgm:cxn modelId="{D80528FC-5B4F-4018-83B1-34EF0B40E1FD}" type="presOf" srcId="{3F6D130E-CF49-4E9C-A7B5-DC27C0211E42}" destId="{1D237F01-7B2F-450F-B135-C7261AD1EA7E}" srcOrd="0" destOrd="0" presId="urn:microsoft.com/office/officeart/2005/8/layout/chevron1"/>
    <dgm:cxn modelId="{12F828FF-DE0C-40D4-9D75-D8E4D422D8E1}" srcId="{47CCFC09-17E9-4F3C-B486-AA0715BDFE53}" destId="{D2B5F6E3-0552-4549-9359-27C1D6CD26F3}" srcOrd="2" destOrd="0" parTransId="{1CA977CB-7E1F-47CE-92D8-B64271423386}" sibTransId="{D862A0F9-0B5C-441D-906A-3D6A9F62B4F1}"/>
    <dgm:cxn modelId="{5D0687D0-7A99-485B-8077-D9BE41135034}" type="presParOf" srcId="{CE96C933-CE24-4901-809A-DD66F77B9098}" destId="{B12B70D6-EBE0-465D-99E7-AC65CC833D0F}" srcOrd="0" destOrd="0" presId="urn:microsoft.com/office/officeart/2005/8/layout/chevron1"/>
    <dgm:cxn modelId="{7C240E44-BFAB-4484-82B2-02CE0F424EB0}" type="presParOf" srcId="{CE96C933-CE24-4901-809A-DD66F77B9098}" destId="{E58F3657-3A92-4054-8056-AE8394E986CA}" srcOrd="1" destOrd="0" presId="urn:microsoft.com/office/officeart/2005/8/layout/chevron1"/>
    <dgm:cxn modelId="{068E7CF6-90EC-495D-BF71-3D7947DF7EB7}" type="presParOf" srcId="{CE96C933-CE24-4901-809A-DD66F77B9098}" destId="{3FE6A6A3-D7B1-463D-8765-AE08A9DB9A79}" srcOrd="2" destOrd="0" presId="urn:microsoft.com/office/officeart/2005/8/layout/chevron1"/>
    <dgm:cxn modelId="{CF4BEB59-64EE-435A-B49B-DB3BEF95E10A}" type="presParOf" srcId="{CE96C933-CE24-4901-809A-DD66F77B9098}" destId="{057E0E1B-0E52-41A3-9395-595169AFEC95}" srcOrd="3" destOrd="0" presId="urn:microsoft.com/office/officeart/2005/8/layout/chevron1"/>
    <dgm:cxn modelId="{4917DDED-5FC9-457C-9F0B-414D294EC136}" type="presParOf" srcId="{CE96C933-CE24-4901-809A-DD66F77B9098}" destId="{7BADBD4C-9F2C-4A68-B968-8221111AA4AF}" srcOrd="4" destOrd="0" presId="urn:microsoft.com/office/officeart/2005/8/layout/chevron1"/>
    <dgm:cxn modelId="{89473387-92F8-4488-AAED-AABCA7A00178}" type="presParOf" srcId="{CE96C933-CE24-4901-809A-DD66F77B9098}" destId="{C8618E54-F506-482E-874A-922F29700DF0}" srcOrd="5" destOrd="0" presId="urn:microsoft.com/office/officeart/2005/8/layout/chevron1"/>
    <dgm:cxn modelId="{C5FCCAA1-3E99-453E-A92E-AF4CBF27FD05}" type="presParOf" srcId="{CE96C933-CE24-4901-809A-DD66F77B9098}" destId="{E861A9B2-B35F-4F57-8647-7A4FA1840FA3}" srcOrd="6" destOrd="0" presId="urn:microsoft.com/office/officeart/2005/8/layout/chevron1"/>
    <dgm:cxn modelId="{3E686C2B-CBA8-41B6-99AC-52D9E4C61CA8}" type="presParOf" srcId="{CE96C933-CE24-4901-809A-DD66F77B9098}" destId="{EA3DCFDF-5378-44D8-A0DD-3C68AC96821B}" srcOrd="7" destOrd="0" presId="urn:microsoft.com/office/officeart/2005/8/layout/chevron1"/>
    <dgm:cxn modelId="{93036F6D-6881-4E51-96BD-0989739F6CF7}" type="presParOf" srcId="{CE96C933-CE24-4901-809A-DD66F77B9098}" destId="{1D237F01-7B2F-450F-B135-C7261AD1EA7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7CCFC09-17E9-4F3C-B486-AA0715BDFE5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860C011-016E-40DD-B39B-1DF573992CCA}">
      <dgm:prSet phldrT="[Testo]"/>
      <dgm:spPr>
        <a:solidFill>
          <a:schemeClr val="bg1"/>
        </a:solidFill>
        <a:ln>
          <a:solidFill>
            <a:srgbClr val="FF0000"/>
          </a:solidFill>
        </a:ln>
      </dgm:spPr>
      <dgm:t>
        <a:bodyPr/>
        <a:lstStyle/>
        <a:p>
          <a:endParaRPr lang="it-IT" dirty="0"/>
        </a:p>
      </dgm:t>
    </dgm:pt>
    <dgm:pt modelId="{3B928422-F5A9-4917-A206-79077E2C4CA8}" type="parTrans" cxnId="{FB830125-CBF3-45C4-9C12-0E438C335A3F}">
      <dgm:prSet/>
      <dgm:spPr/>
      <dgm:t>
        <a:bodyPr/>
        <a:lstStyle/>
        <a:p>
          <a:endParaRPr lang="it-IT"/>
        </a:p>
      </dgm:t>
    </dgm:pt>
    <dgm:pt modelId="{2DF96CC6-ED41-4487-B59D-50282CADA64F}" type="sibTrans" cxnId="{FB830125-CBF3-45C4-9C12-0E438C335A3F}">
      <dgm:prSet/>
      <dgm:spPr/>
      <dgm:t>
        <a:bodyPr/>
        <a:lstStyle/>
        <a:p>
          <a:endParaRPr lang="it-IT"/>
        </a:p>
      </dgm:t>
    </dgm:pt>
    <dgm:pt modelId="{3F6D130E-CF49-4E9C-A7B5-DC27C0211E42}">
      <dgm:prSet phldrT="[Testo]"/>
      <dgm:spPr>
        <a:solidFill>
          <a:schemeClr val="bg1"/>
        </a:solidFill>
        <a:ln>
          <a:solidFill>
            <a:srgbClr val="FF0000"/>
          </a:solidFill>
        </a:ln>
      </dgm:spPr>
      <dgm:t>
        <a:bodyPr/>
        <a:lstStyle/>
        <a:p>
          <a:endParaRPr lang="it-IT" dirty="0"/>
        </a:p>
      </dgm:t>
    </dgm:pt>
    <dgm:pt modelId="{A96FFE45-3FBA-4805-9766-04B22256EC8E}" type="parTrans" cxnId="{C2B96F0C-7565-43F2-8693-688D806167D4}">
      <dgm:prSet/>
      <dgm:spPr/>
      <dgm:t>
        <a:bodyPr/>
        <a:lstStyle/>
        <a:p>
          <a:endParaRPr lang="it-IT"/>
        </a:p>
      </dgm:t>
    </dgm:pt>
    <dgm:pt modelId="{C10FC478-299E-468D-ACA2-D3EBB43EA9DC}" type="sibTrans" cxnId="{C2B96F0C-7565-43F2-8693-688D806167D4}">
      <dgm:prSet/>
      <dgm:spPr/>
      <dgm:t>
        <a:bodyPr/>
        <a:lstStyle/>
        <a:p>
          <a:endParaRPr lang="it-IT"/>
        </a:p>
      </dgm:t>
    </dgm:pt>
    <dgm:pt modelId="{54FAE55F-3D5E-4D40-B3D6-5CC11790E29D}">
      <dgm:prSet phldrT="[Testo]"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endParaRPr lang="it-IT" dirty="0">
            <a:solidFill>
              <a:srgbClr val="FF0000"/>
            </a:solidFill>
          </a:endParaRPr>
        </a:p>
      </dgm:t>
    </dgm:pt>
    <dgm:pt modelId="{9F18B0C6-3BBF-4B9D-BDF2-E3DE025C3CE8}" type="parTrans" cxnId="{0E35C12F-C045-4683-A438-42CCF5BFCD27}">
      <dgm:prSet/>
      <dgm:spPr/>
      <dgm:t>
        <a:bodyPr/>
        <a:lstStyle/>
        <a:p>
          <a:endParaRPr lang="it-IT"/>
        </a:p>
      </dgm:t>
    </dgm:pt>
    <dgm:pt modelId="{4756F9EF-643B-46FA-8A5F-2FC3F3ECB6CF}" type="sibTrans" cxnId="{0E35C12F-C045-4683-A438-42CCF5BFCD27}">
      <dgm:prSet/>
      <dgm:spPr/>
      <dgm:t>
        <a:bodyPr/>
        <a:lstStyle/>
        <a:p>
          <a:endParaRPr lang="it-IT"/>
        </a:p>
      </dgm:t>
    </dgm:pt>
    <dgm:pt modelId="{D2B5F6E3-0552-4549-9359-27C1D6CD26F3}">
      <dgm:prSet phldrT="[Testo]"/>
      <dgm:spPr>
        <a:solidFill>
          <a:schemeClr val="bg1"/>
        </a:solidFill>
        <a:ln>
          <a:solidFill>
            <a:srgbClr val="FF0000"/>
          </a:solidFill>
        </a:ln>
      </dgm:spPr>
      <dgm:t>
        <a:bodyPr/>
        <a:lstStyle/>
        <a:p>
          <a:endParaRPr lang="it-IT" dirty="0"/>
        </a:p>
      </dgm:t>
    </dgm:pt>
    <dgm:pt modelId="{1CA977CB-7E1F-47CE-92D8-B64271423386}" type="parTrans" cxnId="{12F828FF-DE0C-40D4-9D75-D8E4D422D8E1}">
      <dgm:prSet/>
      <dgm:spPr/>
      <dgm:t>
        <a:bodyPr/>
        <a:lstStyle/>
        <a:p>
          <a:endParaRPr lang="it-IT"/>
        </a:p>
      </dgm:t>
    </dgm:pt>
    <dgm:pt modelId="{D862A0F9-0B5C-441D-906A-3D6A9F62B4F1}" type="sibTrans" cxnId="{12F828FF-DE0C-40D4-9D75-D8E4D422D8E1}">
      <dgm:prSet/>
      <dgm:spPr/>
      <dgm:t>
        <a:bodyPr/>
        <a:lstStyle/>
        <a:p>
          <a:endParaRPr lang="it-IT"/>
        </a:p>
      </dgm:t>
    </dgm:pt>
    <dgm:pt modelId="{F583DA32-346A-403D-890C-07CEF89B4CC1}">
      <dgm:prSet phldrT="[Testo]"/>
      <dgm:spPr>
        <a:solidFill>
          <a:schemeClr val="bg1"/>
        </a:solidFill>
        <a:ln w="19050">
          <a:solidFill>
            <a:srgbClr val="FF0000"/>
          </a:solidFill>
        </a:ln>
      </dgm:spPr>
      <dgm:t>
        <a:bodyPr/>
        <a:lstStyle/>
        <a:p>
          <a:endParaRPr lang="it-IT" dirty="0"/>
        </a:p>
      </dgm:t>
    </dgm:pt>
    <dgm:pt modelId="{C0A6DF76-4E3B-4DA1-B2BC-D3F9A1068F5B}" type="parTrans" cxnId="{3370E9D7-D8D2-4B7E-9A8B-EEFE8646F3BE}">
      <dgm:prSet/>
      <dgm:spPr/>
      <dgm:t>
        <a:bodyPr/>
        <a:lstStyle/>
        <a:p>
          <a:endParaRPr lang="it-IT"/>
        </a:p>
      </dgm:t>
    </dgm:pt>
    <dgm:pt modelId="{1F5BF309-7E36-4F40-88F7-D64CA3DBD0C1}" type="sibTrans" cxnId="{3370E9D7-D8D2-4B7E-9A8B-EEFE8646F3BE}">
      <dgm:prSet/>
      <dgm:spPr/>
      <dgm:t>
        <a:bodyPr/>
        <a:lstStyle/>
        <a:p>
          <a:endParaRPr lang="it-IT"/>
        </a:p>
      </dgm:t>
    </dgm:pt>
    <dgm:pt modelId="{CE96C933-CE24-4901-809A-DD66F77B9098}" type="pres">
      <dgm:prSet presAssocID="{47CCFC09-17E9-4F3C-B486-AA0715BDFE53}" presName="Name0" presStyleCnt="0">
        <dgm:presLayoutVars>
          <dgm:dir/>
          <dgm:animLvl val="lvl"/>
          <dgm:resizeHandles val="exact"/>
        </dgm:presLayoutVars>
      </dgm:prSet>
      <dgm:spPr/>
    </dgm:pt>
    <dgm:pt modelId="{B12B70D6-EBE0-465D-99E7-AC65CC833D0F}" type="pres">
      <dgm:prSet presAssocID="{F860C011-016E-40DD-B39B-1DF573992C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58F3657-3A92-4054-8056-AE8394E986CA}" type="pres">
      <dgm:prSet presAssocID="{2DF96CC6-ED41-4487-B59D-50282CADA64F}" presName="parTxOnlySpace" presStyleCnt="0"/>
      <dgm:spPr/>
    </dgm:pt>
    <dgm:pt modelId="{3FE6A6A3-D7B1-463D-8765-AE08A9DB9A79}" type="pres">
      <dgm:prSet presAssocID="{54FAE55F-3D5E-4D40-B3D6-5CC11790E2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57E0E1B-0E52-41A3-9395-595169AFEC95}" type="pres">
      <dgm:prSet presAssocID="{4756F9EF-643B-46FA-8A5F-2FC3F3ECB6CF}" presName="parTxOnlySpace" presStyleCnt="0"/>
      <dgm:spPr/>
    </dgm:pt>
    <dgm:pt modelId="{7BADBD4C-9F2C-4A68-B968-8221111AA4AF}" type="pres">
      <dgm:prSet presAssocID="{D2B5F6E3-0552-4549-9359-27C1D6CD26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8618E54-F506-482E-874A-922F29700DF0}" type="pres">
      <dgm:prSet presAssocID="{D862A0F9-0B5C-441D-906A-3D6A9F62B4F1}" presName="parTxOnlySpace" presStyleCnt="0"/>
      <dgm:spPr/>
    </dgm:pt>
    <dgm:pt modelId="{E861A9B2-B35F-4F57-8647-7A4FA1840FA3}" type="pres">
      <dgm:prSet presAssocID="{F583DA32-346A-403D-890C-07CEF89B4CC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A3DCFDF-5378-44D8-A0DD-3C68AC96821B}" type="pres">
      <dgm:prSet presAssocID="{1F5BF309-7E36-4F40-88F7-D64CA3DBD0C1}" presName="parTxOnlySpace" presStyleCnt="0"/>
      <dgm:spPr/>
    </dgm:pt>
    <dgm:pt modelId="{1D237F01-7B2F-450F-B135-C7261AD1EA7E}" type="pres">
      <dgm:prSet presAssocID="{3F6D130E-CF49-4E9C-A7B5-DC27C0211E42}" presName="parTxOnly" presStyleLbl="node1" presStyleIdx="4" presStyleCnt="5" custLinFactX="152733" custLinFactNeighborX="200000" custLinFactNeighborY="-479">
        <dgm:presLayoutVars>
          <dgm:chMax val="0"/>
          <dgm:chPref val="0"/>
          <dgm:bulletEnabled val="1"/>
        </dgm:presLayoutVars>
      </dgm:prSet>
      <dgm:spPr/>
    </dgm:pt>
  </dgm:ptLst>
  <dgm:cxnLst>
    <dgm:cxn modelId="{C2B96F0C-7565-43F2-8693-688D806167D4}" srcId="{47CCFC09-17E9-4F3C-B486-AA0715BDFE53}" destId="{3F6D130E-CF49-4E9C-A7B5-DC27C0211E42}" srcOrd="4" destOrd="0" parTransId="{A96FFE45-3FBA-4805-9766-04B22256EC8E}" sibTransId="{C10FC478-299E-468D-ACA2-D3EBB43EA9DC}"/>
    <dgm:cxn modelId="{FB830125-CBF3-45C4-9C12-0E438C335A3F}" srcId="{47CCFC09-17E9-4F3C-B486-AA0715BDFE53}" destId="{F860C011-016E-40DD-B39B-1DF573992CCA}" srcOrd="0" destOrd="0" parTransId="{3B928422-F5A9-4917-A206-79077E2C4CA8}" sibTransId="{2DF96CC6-ED41-4487-B59D-50282CADA64F}"/>
    <dgm:cxn modelId="{0E35C12F-C045-4683-A438-42CCF5BFCD27}" srcId="{47CCFC09-17E9-4F3C-B486-AA0715BDFE53}" destId="{54FAE55F-3D5E-4D40-B3D6-5CC11790E29D}" srcOrd="1" destOrd="0" parTransId="{9F18B0C6-3BBF-4B9D-BDF2-E3DE025C3CE8}" sibTransId="{4756F9EF-643B-46FA-8A5F-2FC3F3ECB6CF}"/>
    <dgm:cxn modelId="{2EAAD037-E31D-4614-B104-26DA6E86EED8}" type="presOf" srcId="{D2B5F6E3-0552-4549-9359-27C1D6CD26F3}" destId="{7BADBD4C-9F2C-4A68-B968-8221111AA4AF}" srcOrd="0" destOrd="0" presId="urn:microsoft.com/office/officeart/2005/8/layout/chevron1"/>
    <dgm:cxn modelId="{0ADBC270-C7E2-4405-81C4-41EA46A3E9D3}" type="presOf" srcId="{54FAE55F-3D5E-4D40-B3D6-5CC11790E29D}" destId="{3FE6A6A3-D7B1-463D-8765-AE08A9DB9A79}" srcOrd="0" destOrd="0" presId="urn:microsoft.com/office/officeart/2005/8/layout/chevron1"/>
    <dgm:cxn modelId="{0C2F21A2-ECA6-44C3-9145-7C3C580F22EA}" type="presOf" srcId="{F583DA32-346A-403D-890C-07CEF89B4CC1}" destId="{E861A9B2-B35F-4F57-8647-7A4FA1840FA3}" srcOrd="0" destOrd="0" presId="urn:microsoft.com/office/officeart/2005/8/layout/chevron1"/>
    <dgm:cxn modelId="{3370E9D7-D8D2-4B7E-9A8B-EEFE8646F3BE}" srcId="{47CCFC09-17E9-4F3C-B486-AA0715BDFE53}" destId="{F583DA32-346A-403D-890C-07CEF89B4CC1}" srcOrd="3" destOrd="0" parTransId="{C0A6DF76-4E3B-4DA1-B2BC-D3F9A1068F5B}" sibTransId="{1F5BF309-7E36-4F40-88F7-D64CA3DBD0C1}"/>
    <dgm:cxn modelId="{A61E9FDD-0C38-4602-AE75-80D716AC147D}" type="presOf" srcId="{F860C011-016E-40DD-B39B-1DF573992CCA}" destId="{B12B70D6-EBE0-465D-99E7-AC65CC833D0F}" srcOrd="0" destOrd="0" presId="urn:microsoft.com/office/officeart/2005/8/layout/chevron1"/>
    <dgm:cxn modelId="{E7A191F2-CAA1-4011-99F2-99D3F37B9AFA}" type="presOf" srcId="{47CCFC09-17E9-4F3C-B486-AA0715BDFE53}" destId="{CE96C933-CE24-4901-809A-DD66F77B9098}" srcOrd="0" destOrd="0" presId="urn:microsoft.com/office/officeart/2005/8/layout/chevron1"/>
    <dgm:cxn modelId="{C80870F4-80AA-439E-BE9D-D95457E90194}" type="presOf" srcId="{3F6D130E-CF49-4E9C-A7B5-DC27C0211E42}" destId="{1D237F01-7B2F-450F-B135-C7261AD1EA7E}" srcOrd="0" destOrd="0" presId="urn:microsoft.com/office/officeart/2005/8/layout/chevron1"/>
    <dgm:cxn modelId="{12F828FF-DE0C-40D4-9D75-D8E4D422D8E1}" srcId="{47CCFC09-17E9-4F3C-B486-AA0715BDFE53}" destId="{D2B5F6E3-0552-4549-9359-27C1D6CD26F3}" srcOrd="2" destOrd="0" parTransId="{1CA977CB-7E1F-47CE-92D8-B64271423386}" sibTransId="{D862A0F9-0B5C-441D-906A-3D6A9F62B4F1}"/>
    <dgm:cxn modelId="{BA398433-0BC3-4F5F-A480-446B3B93DEBA}" type="presParOf" srcId="{CE96C933-CE24-4901-809A-DD66F77B9098}" destId="{B12B70D6-EBE0-465D-99E7-AC65CC833D0F}" srcOrd="0" destOrd="0" presId="urn:microsoft.com/office/officeart/2005/8/layout/chevron1"/>
    <dgm:cxn modelId="{892D1018-879F-42FD-8BD8-B2B2372821B8}" type="presParOf" srcId="{CE96C933-CE24-4901-809A-DD66F77B9098}" destId="{E58F3657-3A92-4054-8056-AE8394E986CA}" srcOrd="1" destOrd="0" presId="urn:microsoft.com/office/officeart/2005/8/layout/chevron1"/>
    <dgm:cxn modelId="{2825A59D-E839-4BF1-9591-9AF7162ED08E}" type="presParOf" srcId="{CE96C933-CE24-4901-809A-DD66F77B9098}" destId="{3FE6A6A3-D7B1-463D-8765-AE08A9DB9A79}" srcOrd="2" destOrd="0" presId="urn:microsoft.com/office/officeart/2005/8/layout/chevron1"/>
    <dgm:cxn modelId="{618AD89B-078F-414E-9A5F-DB16E416B165}" type="presParOf" srcId="{CE96C933-CE24-4901-809A-DD66F77B9098}" destId="{057E0E1B-0E52-41A3-9395-595169AFEC95}" srcOrd="3" destOrd="0" presId="urn:microsoft.com/office/officeart/2005/8/layout/chevron1"/>
    <dgm:cxn modelId="{C0818344-9A41-42C8-AF74-976730610D93}" type="presParOf" srcId="{CE96C933-CE24-4901-809A-DD66F77B9098}" destId="{7BADBD4C-9F2C-4A68-B968-8221111AA4AF}" srcOrd="4" destOrd="0" presId="urn:microsoft.com/office/officeart/2005/8/layout/chevron1"/>
    <dgm:cxn modelId="{DDF73452-A6EC-44E4-8CDD-6C885CDC0E17}" type="presParOf" srcId="{CE96C933-CE24-4901-809A-DD66F77B9098}" destId="{C8618E54-F506-482E-874A-922F29700DF0}" srcOrd="5" destOrd="0" presId="urn:microsoft.com/office/officeart/2005/8/layout/chevron1"/>
    <dgm:cxn modelId="{41989126-463F-4DDA-BEE1-741DC6F888EE}" type="presParOf" srcId="{CE96C933-CE24-4901-809A-DD66F77B9098}" destId="{E861A9B2-B35F-4F57-8647-7A4FA1840FA3}" srcOrd="6" destOrd="0" presId="urn:microsoft.com/office/officeart/2005/8/layout/chevron1"/>
    <dgm:cxn modelId="{4CAA64E7-D584-4248-99AF-2C10B1587834}" type="presParOf" srcId="{CE96C933-CE24-4901-809A-DD66F77B9098}" destId="{EA3DCFDF-5378-44D8-A0DD-3C68AC96821B}" srcOrd="7" destOrd="0" presId="urn:microsoft.com/office/officeart/2005/8/layout/chevron1"/>
    <dgm:cxn modelId="{72FACC27-13DD-4CC0-85A1-9A4C26A5F945}" type="presParOf" srcId="{CE96C933-CE24-4901-809A-DD66F77B9098}" destId="{1D237F01-7B2F-450F-B135-C7261AD1EA7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1E5E396-BE08-4753-9FC8-ABE8AF2273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01766135-8A0A-4E79-8ABF-759EFC365A60}">
      <dgm:prSet phldrT="[Testo]" custT="1"/>
      <dgm:spPr/>
      <dgm:t>
        <a:bodyPr/>
        <a:lstStyle/>
        <a:p>
          <a:r>
            <a:rPr lang="it-IT" sz="3200" dirty="0"/>
            <a:t>Luca Brizzi</a:t>
          </a:r>
        </a:p>
        <a:p>
          <a:r>
            <a:rPr lang="it-IT" sz="2000" b="0" i="1" noProof="0" dirty="0">
              <a:latin typeface="Segoe UI" panose="020B0502040204020203" pitchFamily="34" charset="0"/>
              <a:cs typeface="Segoe UI" panose="020B0502040204020203" pitchFamily="34" charset="0"/>
            </a:rPr>
            <a:t>Presidente del CdA</a:t>
          </a:r>
          <a:endParaRPr lang="it-IT" sz="2000" i="1" noProof="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B943D21A-DD72-42E0-868F-DF50F7421275}" type="parTrans" cxnId="{69C57790-E775-488A-B502-BF1B93DE130E}">
      <dgm:prSet/>
      <dgm:spPr/>
      <dgm:t>
        <a:bodyPr/>
        <a:lstStyle/>
        <a:p>
          <a:endParaRPr lang="it-IT" sz="900"/>
        </a:p>
      </dgm:t>
    </dgm:pt>
    <dgm:pt modelId="{2F83E4B8-F5DB-4324-A5C4-2A750CD97726}" type="sibTrans" cxnId="{69C57790-E775-488A-B502-BF1B93DE130E}">
      <dgm:prSet/>
      <dgm:spPr/>
      <dgm:t>
        <a:bodyPr/>
        <a:lstStyle/>
        <a:p>
          <a:endParaRPr lang="it-IT" sz="900"/>
        </a:p>
      </dgm:t>
    </dgm:pt>
    <dgm:pt modelId="{CA4D8F22-0C1B-4918-9F80-9ED43E7A3FE5}">
      <dgm:prSet phldrT="[Testo]" custT="1"/>
      <dgm:spPr/>
      <dgm:t>
        <a:bodyPr/>
        <a:lstStyle/>
        <a:p>
          <a:r>
            <a:rPr lang="it-IT" sz="3200" dirty="0"/>
            <a:t>Matteo Forte</a:t>
          </a:r>
        </a:p>
        <a:p>
          <a:r>
            <a:rPr lang="it-IT" sz="2000" i="1" noProof="0" dirty="0">
              <a:latin typeface="Segoe UI" panose="020B0502040204020203" pitchFamily="34" charset="0"/>
              <a:cs typeface="Segoe UI" panose="020B0502040204020203" pitchFamily="34" charset="0"/>
            </a:rPr>
            <a:t>Membro del CdA </a:t>
          </a:r>
        </a:p>
      </dgm:t>
    </dgm:pt>
    <dgm:pt modelId="{87FA1E28-7D78-4C1B-AF49-394ED48FC051}" type="parTrans" cxnId="{37EEAB5A-E190-4811-8ADF-CADF49582B7B}">
      <dgm:prSet/>
      <dgm:spPr/>
      <dgm:t>
        <a:bodyPr/>
        <a:lstStyle/>
        <a:p>
          <a:endParaRPr lang="it-IT" sz="900"/>
        </a:p>
      </dgm:t>
    </dgm:pt>
    <dgm:pt modelId="{6447A38C-E115-4DAC-8D43-6495642FB6C8}" type="sibTrans" cxnId="{37EEAB5A-E190-4811-8ADF-CADF49582B7B}">
      <dgm:prSet/>
      <dgm:spPr/>
      <dgm:t>
        <a:bodyPr/>
        <a:lstStyle/>
        <a:p>
          <a:endParaRPr lang="it-IT" sz="900"/>
        </a:p>
      </dgm:t>
    </dgm:pt>
    <dgm:pt modelId="{4E831C0B-273F-4823-86F3-F38E877AEDAF}">
      <dgm:prSet phldrT="[Testo]" custT="1"/>
      <dgm:spPr/>
      <dgm:t>
        <a:bodyPr/>
        <a:lstStyle/>
        <a:p>
          <a:r>
            <a:rPr lang="it-IT" sz="3200" dirty="0"/>
            <a:t>Aldo Curinga</a:t>
          </a:r>
        </a:p>
        <a:p>
          <a:r>
            <a:rPr lang="it-IT" sz="2000" i="1" noProof="0" dirty="0">
              <a:latin typeface="Segoe UI" panose="020B0502040204020203" pitchFamily="34" charset="0"/>
              <a:cs typeface="Segoe UI" panose="020B0502040204020203" pitchFamily="34" charset="0"/>
            </a:rPr>
            <a:t>Membro del CdA</a:t>
          </a:r>
        </a:p>
      </dgm:t>
    </dgm:pt>
    <dgm:pt modelId="{A5F96056-A801-405A-846F-10744654D46B}" type="parTrans" cxnId="{AD7C78B9-E7F5-4391-A034-590B9B49BAE8}">
      <dgm:prSet/>
      <dgm:spPr/>
      <dgm:t>
        <a:bodyPr/>
        <a:lstStyle/>
        <a:p>
          <a:endParaRPr lang="it-IT" sz="900"/>
        </a:p>
      </dgm:t>
    </dgm:pt>
    <dgm:pt modelId="{AFF6CB67-D25A-4222-847E-86A350C3E15C}" type="sibTrans" cxnId="{AD7C78B9-E7F5-4391-A034-590B9B49BAE8}">
      <dgm:prSet/>
      <dgm:spPr/>
      <dgm:t>
        <a:bodyPr/>
        <a:lstStyle/>
        <a:p>
          <a:endParaRPr lang="it-IT" sz="900"/>
        </a:p>
      </dgm:t>
    </dgm:pt>
    <dgm:pt modelId="{A34BDC11-4FA8-440F-A9ED-A4A40A8A17E5}" type="pres">
      <dgm:prSet presAssocID="{B1E5E396-BE08-4753-9FC8-ABE8AF2273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8E86F1A-A23C-47D3-BDAC-BDA92FCC3F2E}" type="pres">
      <dgm:prSet presAssocID="{01766135-8A0A-4E79-8ABF-759EFC365A60}" presName="hierRoot1" presStyleCnt="0">
        <dgm:presLayoutVars>
          <dgm:hierBranch val="init"/>
        </dgm:presLayoutVars>
      </dgm:prSet>
      <dgm:spPr/>
    </dgm:pt>
    <dgm:pt modelId="{5AFF0B72-F0D5-430B-A02C-4064287C4451}" type="pres">
      <dgm:prSet presAssocID="{01766135-8A0A-4E79-8ABF-759EFC365A60}" presName="rootComposite1" presStyleCnt="0"/>
      <dgm:spPr/>
    </dgm:pt>
    <dgm:pt modelId="{E9FB0AA8-7EDF-4F4A-8D83-EB5F71224D46}" type="pres">
      <dgm:prSet presAssocID="{01766135-8A0A-4E79-8ABF-759EFC365A60}" presName="rootText1" presStyleLbl="node0" presStyleIdx="0" presStyleCnt="1">
        <dgm:presLayoutVars>
          <dgm:chPref val="3"/>
        </dgm:presLayoutVars>
      </dgm:prSet>
      <dgm:spPr/>
    </dgm:pt>
    <dgm:pt modelId="{24C12D0A-18CB-43AF-AF2F-D310CC5D0646}" type="pres">
      <dgm:prSet presAssocID="{01766135-8A0A-4E79-8ABF-759EFC365A60}" presName="rootConnector1" presStyleLbl="node1" presStyleIdx="0" presStyleCnt="0"/>
      <dgm:spPr/>
    </dgm:pt>
    <dgm:pt modelId="{B6587857-0D5C-4EE9-96F2-6017DEA13E28}" type="pres">
      <dgm:prSet presAssocID="{01766135-8A0A-4E79-8ABF-759EFC365A60}" presName="hierChild2" presStyleCnt="0"/>
      <dgm:spPr/>
    </dgm:pt>
    <dgm:pt modelId="{A0B70C82-846A-4E81-91E3-C59881D4BA7F}" type="pres">
      <dgm:prSet presAssocID="{87FA1E28-7D78-4C1B-AF49-394ED48FC051}" presName="Name37" presStyleLbl="parChTrans1D2" presStyleIdx="0" presStyleCnt="2"/>
      <dgm:spPr/>
    </dgm:pt>
    <dgm:pt modelId="{45B913A1-5B81-4B1A-B4AF-4E93669A7F30}" type="pres">
      <dgm:prSet presAssocID="{CA4D8F22-0C1B-4918-9F80-9ED43E7A3FE5}" presName="hierRoot2" presStyleCnt="0">
        <dgm:presLayoutVars>
          <dgm:hierBranch val="init"/>
        </dgm:presLayoutVars>
      </dgm:prSet>
      <dgm:spPr/>
    </dgm:pt>
    <dgm:pt modelId="{2E1BF1FF-C37D-41EE-8B9E-6BB0AEC82692}" type="pres">
      <dgm:prSet presAssocID="{CA4D8F22-0C1B-4918-9F80-9ED43E7A3FE5}" presName="rootComposite" presStyleCnt="0"/>
      <dgm:spPr/>
    </dgm:pt>
    <dgm:pt modelId="{CD143A57-58A0-4D9A-A1FF-2DD9386E000E}" type="pres">
      <dgm:prSet presAssocID="{CA4D8F22-0C1B-4918-9F80-9ED43E7A3FE5}" presName="rootText" presStyleLbl="node2" presStyleIdx="0" presStyleCnt="2">
        <dgm:presLayoutVars>
          <dgm:chPref val="3"/>
        </dgm:presLayoutVars>
      </dgm:prSet>
      <dgm:spPr/>
    </dgm:pt>
    <dgm:pt modelId="{6092D892-DBC3-4784-B86E-877E00EA82DD}" type="pres">
      <dgm:prSet presAssocID="{CA4D8F22-0C1B-4918-9F80-9ED43E7A3FE5}" presName="rootConnector" presStyleLbl="node2" presStyleIdx="0" presStyleCnt="2"/>
      <dgm:spPr/>
    </dgm:pt>
    <dgm:pt modelId="{66F9CF0C-9194-421D-BD12-E7A792AAC97F}" type="pres">
      <dgm:prSet presAssocID="{CA4D8F22-0C1B-4918-9F80-9ED43E7A3FE5}" presName="hierChild4" presStyleCnt="0"/>
      <dgm:spPr/>
    </dgm:pt>
    <dgm:pt modelId="{5FBBA8E0-1C68-486A-B062-163E4EC11ED8}" type="pres">
      <dgm:prSet presAssocID="{CA4D8F22-0C1B-4918-9F80-9ED43E7A3FE5}" presName="hierChild5" presStyleCnt="0"/>
      <dgm:spPr/>
    </dgm:pt>
    <dgm:pt modelId="{4C9E47FF-FDAF-49A9-BD17-006B595FEE7C}" type="pres">
      <dgm:prSet presAssocID="{A5F96056-A801-405A-846F-10744654D46B}" presName="Name37" presStyleLbl="parChTrans1D2" presStyleIdx="1" presStyleCnt="2"/>
      <dgm:spPr/>
    </dgm:pt>
    <dgm:pt modelId="{4924F7E5-41F6-421B-8607-005A0967B172}" type="pres">
      <dgm:prSet presAssocID="{4E831C0B-273F-4823-86F3-F38E877AEDAF}" presName="hierRoot2" presStyleCnt="0">
        <dgm:presLayoutVars>
          <dgm:hierBranch val="init"/>
        </dgm:presLayoutVars>
      </dgm:prSet>
      <dgm:spPr/>
    </dgm:pt>
    <dgm:pt modelId="{72D9455D-28A8-4646-BF17-8CD0F2ACAB16}" type="pres">
      <dgm:prSet presAssocID="{4E831C0B-273F-4823-86F3-F38E877AEDAF}" presName="rootComposite" presStyleCnt="0"/>
      <dgm:spPr/>
    </dgm:pt>
    <dgm:pt modelId="{F29CC52A-3285-4ACC-A39A-B36539FF5814}" type="pres">
      <dgm:prSet presAssocID="{4E831C0B-273F-4823-86F3-F38E877AEDAF}" presName="rootText" presStyleLbl="node2" presStyleIdx="1" presStyleCnt="2">
        <dgm:presLayoutVars>
          <dgm:chPref val="3"/>
        </dgm:presLayoutVars>
      </dgm:prSet>
      <dgm:spPr/>
    </dgm:pt>
    <dgm:pt modelId="{176AF53C-891F-433B-AC2F-5302C786660F}" type="pres">
      <dgm:prSet presAssocID="{4E831C0B-273F-4823-86F3-F38E877AEDAF}" presName="rootConnector" presStyleLbl="node2" presStyleIdx="1" presStyleCnt="2"/>
      <dgm:spPr/>
    </dgm:pt>
    <dgm:pt modelId="{974807D9-600A-4073-9E07-751285D88283}" type="pres">
      <dgm:prSet presAssocID="{4E831C0B-273F-4823-86F3-F38E877AEDAF}" presName="hierChild4" presStyleCnt="0"/>
      <dgm:spPr/>
    </dgm:pt>
    <dgm:pt modelId="{01C6C863-9647-45EE-A98A-EBA3CB8643C5}" type="pres">
      <dgm:prSet presAssocID="{4E831C0B-273F-4823-86F3-F38E877AEDAF}" presName="hierChild5" presStyleCnt="0"/>
      <dgm:spPr/>
    </dgm:pt>
    <dgm:pt modelId="{467AB80D-99C1-4D4F-8E99-7731136BBDCC}" type="pres">
      <dgm:prSet presAssocID="{01766135-8A0A-4E79-8ABF-759EFC365A60}" presName="hierChild3" presStyleCnt="0"/>
      <dgm:spPr/>
    </dgm:pt>
  </dgm:ptLst>
  <dgm:cxnLst>
    <dgm:cxn modelId="{DD34AF16-F305-4E98-9A88-ADFC6DFDE426}" type="presOf" srcId="{01766135-8A0A-4E79-8ABF-759EFC365A60}" destId="{E9FB0AA8-7EDF-4F4A-8D83-EB5F71224D46}" srcOrd="0" destOrd="0" presId="urn:microsoft.com/office/officeart/2005/8/layout/orgChart1"/>
    <dgm:cxn modelId="{CB59711E-9832-43B0-9778-DA4530E3637F}" type="presOf" srcId="{A5F96056-A801-405A-846F-10744654D46B}" destId="{4C9E47FF-FDAF-49A9-BD17-006B595FEE7C}" srcOrd="0" destOrd="0" presId="urn:microsoft.com/office/officeart/2005/8/layout/orgChart1"/>
    <dgm:cxn modelId="{DFA27059-C1C3-491A-A802-5E67AB7B682A}" type="presOf" srcId="{87FA1E28-7D78-4C1B-AF49-394ED48FC051}" destId="{A0B70C82-846A-4E81-91E3-C59881D4BA7F}" srcOrd="0" destOrd="0" presId="urn:microsoft.com/office/officeart/2005/8/layout/orgChart1"/>
    <dgm:cxn modelId="{37EEAB5A-E190-4811-8ADF-CADF49582B7B}" srcId="{01766135-8A0A-4E79-8ABF-759EFC365A60}" destId="{CA4D8F22-0C1B-4918-9F80-9ED43E7A3FE5}" srcOrd="0" destOrd="0" parTransId="{87FA1E28-7D78-4C1B-AF49-394ED48FC051}" sibTransId="{6447A38C-E115-4DAC-8D43-6495642FB6C8}"/>
    <dgm:cxn modelId="{2FDDB57B-8FCB-4FEC-82D7-E68A7456AD25}" type="presOf" srcId="{CA4D8F22-0C1B-4918-9F80-9ED43E7A3FE5}" destId="{CD143A57-58A0-4D9A-A1FF-2DD9386E000E}" srcOrd="0" destOrd="0" presId="urn:microsoft.com/office/officeart/2005/8/layout/orgChart1"/>
    <dgm:cxn modelId="{69C57790-E775-488A-B502-BF1B93DE130E}" srcId="{B1E5E396-BE08-4753-9FC8-ABE8AF2273E9}" destId="{01766135-8A0A-4E79-8ABF-759EFC365A60}" srcOrd="0" destOrd="0" parTransId="{B943D21A-DD72-42E0-868F-DF50F7421275}" sibTransId="{2F83E4B8-F5DB-4324-A5C4-2A750CD97726}"/>
    <dgm:cxn modelId="{4CFA7F9C-38B4-4463-A687-3A54606D993A}" type="presOf" srcId="{01766135-8A0A-4E79-8ABF-759EFC365A60}" destId="{24C12D0A-18CB-43AF-AF2F-D310CC5D0646}" srcOrd="1" destOrd="0" presId="urn:microsoft.com/office/officeart/2005/8/layout/orgChart1"/>
    <dgm:cxn modelId="{0690F69E-866C-43A3-AB23-AA9032D20E0E}" type="presOf" srcId="{B1E5E396-BE08-4753-9FC8-ABE8AF2273E9}" destId="{A34BDC11-4FA8-440F-A9ED-A4A40A8A17E5}" srcOrd="0" destOrd="0" presId="urn:microsoft.com/office/officeart/2005/8/layout/orgChart1"/>
    <dgm:cxn modelId="{AD7C78B9-E7F5-4391-A034-590B9B49BAE8}" srcId="{01766135-8A0A-4E79-8ABF-759EFC365A60}" destId="{4E831C0B-273F-4823-86F3-F38E877AEDAF}" srcOrd="1" destOrd="0" parTransId="{A5F96056-A801-405A-846F-10744654D46B}" sibTransId="{AFF6CB67-D25A-4222-847E-86A350C3E15C}"/>
    <dgm:cxn modelId="{72B217CB-BB0F-43AF-ABFE-E1D563062FB4}" type="presOf" srcId="{CA4D8F22-0C1B-4918-9F80-9ED43E7A3FE5}" destId="{6092D892-DBC3-4784-B86E-877E00EA82DD}" srcOrd="1" destOrd="0" presId="urn:microsoft.com/office/officeart/2005/8/layout/orgChart1"/>
    <dgm:cxn modelId="{308F51DB-BAAB-45D0-8D05-8B6FFC780BAD}" type="presOf" srcId="{4E831C0B-273F-4823-86F3-F38E877AEDAF}" destId="{F29CC52A-3285-4ACC-A39A-B36539FF5814}" srcOrd="0" destOrd="0" presId="urn:microsoft.com/office/officeart/2005/8/layout/orgChart1"/>
    <dgm:cxn modelId="{A2688CE0-8A60-4360-BBC9-3BFC49AF3870}" type="presOf" srcId="{4E831C0B-273F-4823-86F3-F38E877AEDAF}" destId="{176AF53C-891F-433B-AC2F-5302C786660F}" srcOrd="1" destOrd="0" presId="urn:microsoft.com/office/officeart/2005/8/layout/orgChart1"/>
    <dgm:cxn modelId="{837684F7-75EE-41E5-A58B-9D906C24A666}" type="presParOf" srcId="{A34BDC11-4FA8-440F-A9ED-A4A40A8A17E5}" destId="{78E86F1A-A23C-47D3-BDAC-BDA92FCC3F2E}" srcOrd="0" destOrd="0" presId="urn:microsoft.com/office/officeart/2005/8/layout/orgChart1"/>
    <dgm:cxn modelId="{5098E527-0479-4498-AB8B-0AFF8D9A9B51}" type="presParOf" srcId="{78E86F1A-A23C-47D3-BDAC-BDA92FCC3F2E}" destId="{5AFF0B72-F0D5-430B-A02C-4064287C4451}" srcOrd="0" destOrd="0" presId="urn:microsoft.com/office/officeart/2005/8/layout/orgChart1"/>
    <dgm:cxn modelId="{63388F9A-2F0A-43AA-A798-9B80E551821D}" type="presParOf" srcId="{5AFF0B72-F0D5-430B-A02C-4064287C4451}" destId="{E9FB0AA8-7EDF-4F4A-8D83-EB5F71224D46}" srcOrd="0" destOrd="0" presId="urn:microsoft.com/office/officeart/2005/8/layout/orgChart1"/>
    <dgm:cxn modelId="{9DF766EB-2ED3-409F-A8A4-44555932F953}" type="presParOf" srcId="{5AFF0B72-F0D5-430B-A02C-4064287C4451}" destId="{24C12D0A-18CB-43AF-AF2F-D310CC5D0646}" srcOrd="1" destOrd="0" presId="urn:microsoft.com/office/officeart/2005/8/layout/orgChart1"/>
    <dgm:cxn modelId="{9D67E9D5-7977-4D62-B400-D392E9921D47}" type="presParOf" srcId="{78E86F1A-A23C-47D3-BDAC-BDA92FCC3F2E}" destId="{B6587857-0D5C-4EE9-96F2-6017DEA13E28}" srcOrd="1" destOrd="0" presId="urn:microsoft.com/office/officeart/2005/8/layout/orgChart1"/>
    <dgm:cxn modelId="{4EAF04A0-8C65-44F1-B79C-AC58E9C7F13A}" type="presParOf" srcId="{B6587857-0D5C-4EE9-96F2-6017DEA13E28}" destId="{A0B70C82-846A-4E81-91E3-C59881D4BA7F}" srcOrd="0" destOrd="0" presId="urn:microsoft.com/office/officeart/2005/8/layout/orgChart1"/>
    <dgm:cxn modelId="{65B4C8CB-C68C-42EA-B8AC-E969D641BFF3}" type="presParOf" srcId="{B6587857-0D5C-4EE9-96F2-6017DEA13E28}" destId="{45B913A1-5B81-4B1A-B4AF-4E93669A7F30}" srcOrd="1" destOrd="0" presId="urn:microsoft.com/office/officeart/2005/8/layout/orgChart1"/>
    <dgm:cxn modelId="{D99A7AF1-93B8-4F01-81B7-28648C986E97}" type="presParOf" srcId="{45B913A1-5B81-4B1A-B4AF-4E93669A7F30}" destId="{2E1BF1FF-C37D-41EE-8B9E-6BB0AEC82692}" srcOrd="0" destOrd="0" presId="urn:microsoft.com/office/officeart/2005/8/layout/orgChart1"/>
    <dgm:cxn modelId="{E4FC903F-48B7-47BC-A4B5-AB3CC0C8F311}" type="presParOf" srcId="{2E1BF1FF-C37D-41EE-8B9E-6BB0AEC82692}" destId="{CD143A57-58A0-4D9A-A1FF-2DD9386E000E}" srcOrd="0" destOrd="0" presId="urn:microsoft.com/office/officeart/2005/8/layout/orgChart1"/>
    <dgm:cxn modelId="{7E2255A4-E8BE-4563-9EF1-DF511DCFEC4C}" type="presParOf" srcId="{2E1BF1FF-C37D-41EE-8B9E-6BB0AEC82692}" destId="{6092D892-DBC3-4784-B86E-877E00EA82DD}" srcOrd="1" destOrd="0" presId="urn:microsoft.com/office/officeart/2005/8/layout/orgChart1"/>
    <dgm:cxn modelId="{66C68E73-85BB-4BB1-A099-E43141A09E8D}" type="presParOf" srcId="{45B913A1-5B81-4B1A-B4AF-4E93669A7F30}" destId="{66F9CF0C-9194-421D-BD12-E7A792AAC97F}" srcOrd="1" destOrd="0" presId="urn:microsoft.com/office/officeart/2005/8/layout/orgChart1"/>
    <dgm:cxn modelId="{7F167E39-D7CD-4069-BB19-1BB1D397681B}" type="presParOf" srcId="{45B913A1-5B81-4B1A-B4AF-4E93669A7F30}" destId="{5FBBA8E0-1C68-486A-B062-163E4EC11ED8}" srcOrd="2" destOrd="0" presId="urn:microsoft.com/office/officeart/2005/8/layout/orgChart1"/>
    <dgm:cxn modelId="{5A66DCC5-EA58-4E28-A550-BC03488DD063}" type="presParOf" srcId="{B6587857-0D5C-4EE9-96F2-6017DEA13E28}" destId="{4C9E47FF-FDAF-49A9-BD17-006B595FEE7C}" srcOrd="2" destOrd="0" presId="urn:microsoft.com/office/officeart/2005/8/layout/orgChart1"/>
    <dgm:cxn modelId="{62162D2D-054A-46CA-9E8C-EDC1225F4233}" type="presParOf" srcId="{B6587857-0D5C-4EE9-96F2-6017DEA13E28}" destId="{4924F7E5-41F6-421B-8607-005A0967B172}" srcOrd="3" destOrd="0" presId="urn:microsoft.com/office/officeart/2005/8/layout/orgChart1"/>
    <dgm:cxn modelId="{F5FB9DC2-3CCD-40FC-95AB-2623EAB30FDC}" type="presParOf" srcId="{4924F7E5-41F6-421B-8607-005A0967B172}" destId="{72D9455D-28A8-4646-BF17-8CD0F2ACAB16}" srcOrd="0" destOrd="0" presId="urn:microsoft.com/office/officeart/2005/8/layout/orgChart1"/>
    <dgm:cxn modelId="{B8899EBA-FE18-437B-B6C1-B03240D182BB}" type="presParOf" srcId="{72D9455D-28A8-4646-BF17-8CD0F2ACAB16}" destId="{F29CC52A-3285-4ACC-A39A-B36539FF5814}" srcOrd="0" destOrd="0" presId="urn:microsoft.com/office/officeart/2005/8/layout/orgChart1"/>
    <dgm:cxn modelId="{FBD4E7AC-6543-4C2A-8719-8EBF4A3ED6FE}" type="presParOf" srcId="{72D9455D-28A8-4646-BF17-8CD0F2ACAB16}" destId="{176AF53C-891F-433B-AC2F-5302C786660F}" srcOrd="1" destOrd="0" presId="urn:microsoft.com/office/officeart/2005/8/layout/orgChart1"/>
    <dgm:cxn modelId="{B1DE1C13-ACFF-4DAB-8C4D-FECA558B2C11}" type="presParOf" srcId="{4924F7E5-41F6-421B-8607-005A0967B172}" destId="{974807D9-600A-4073-9E07-751285D88283}" srcOrd="1" destOrd="0" presId="urn:microsoft.com/office/officeart/2005/8/layout/orgChart1"/>
    <dgm:cxn modelId="{6575C670-BF6F-4359-95C8-9B51D26EED98}" type="presParOf" srcId="{4924F7E5-41F6-421B-8607-005A0967B172}" destId="{01C6C863-9647-45EE-A98A-EBA3CB8643C5}" srcOrd="2" destOrd="0" presId="urn:microsoft.com/office/officeart/2005/8/layout/orgChart1"/>
    <dgm:cxn modelId="{1BCBA2B5-9919-42F8-BDF7-289A4A556F99}" type="presParOf" srcId="{78E86F1A-A23C-47D3-BDAC-BDA92FCC3F2E}" destId="{467AB80D-99C1-4D4F-8E99-7731136BBDC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D45BDD4-DA6F-4284-9AB9-9158813FD1AF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it-IT"/>
        </a:p>
      </dgm:t>
    </dgm:pt>
    <dgm:pt modelId="{C5A31D91-8C6E-467C-A559-E62DCB3F7586}">
      <dgm:prSet phldrT="[Testo]"/>
      <dgm:spPr/>
      <dgm:t>
        <a:bodyPr/>
        <a:lstStyle/>
        <a:p>
          <a:r>
            <a:rPr lang="it-IT" b="1" i="1" dirty="0"/>
            <a:t>Amministratore Delegato</a:t>
          </a:r>
        </a:p>
      </dgm:t>
    </dgm:pt>
    <dgm:pt modelId="{392DC10B-0BAA-4008-B7C5-AA914D2883DC}" type="parTrans" cxnId="{CB5BB8E3-888F-4925-88D7-064E0E206538}">
      <dgm:prSet/>
      <dgm:spPr/>
      <dgm:t>
        <a:bodyPr/>
        <a:lstStyle/>
        <a:p>
          <a:endParaRPr lang="it-IT"/>
        </a:p>
      </dgm:t>
    </dgm:pt>
    <dgm:pt modelId="{42213070-9418-44A4-8676-485DD5CF7877}" type="sibTrans" cxnId="{CB5BB8E3-888F-4925-88D7-064E0E206538}">
      <dgm:prSet/>
      <dgm:spPr/>
      <dgm:t>
        <a:bodyPr/>
        <a:lstStyle/>
        <a:p>
          <a:r>
            <a:rPr lang="it-IT" dirty="0"/>
            <a:t>Matteo Forte</a:t>
          </a:r>
        </a:p>
      </dgm:t>
    </dgm:pt>
    <dgm:pt modelId="{FB81C617-067B-4D81-888E-B428CFDF8846}">
      <dgm:prSet phldrT="[Testo]"/>
      <dgm:spPr/>
      <dgm:t>
        <a:bodyPr/>
        <a:lstStyle/>
        <a:p>
          <a:r>
            <a:rPr lang="it-IT" b="1" i="1" u="none" dirty="0"/>
            <a:t>Ricerca e Sviluppo</a:t>
          </a:r>
        </a:p>
      </dgm:t>
    </dgm:pt>
    <dgm:pt modelId="{BFD45B40-FDBF-4449-B234-721E92A1A679}" type="parTrans" cxnId="{65BD3380-29E2-4954-BB9E-07CEA3C7EA9B}">
      <dgm:prSet/>
      <dgm:spPr/>
      <dgm:t>
        <a:bodyPr/>
        <a:lstStyle/>
        <a:p>
          <a:endParaRPr lang="it-IT"/>
        </a:p>
      </dgm:t>
    </dgm:pt>
    <dgm:pt modelId="{5DE90E5F-B0EA-4F1D-8EB7-D1A22C995FB9}" type="sibTrans" cxnId="{65BD3380-29E2-4954-BB9E-07CEA3C7EA9B}">
      <dgm:prSet/>
      <dgm:spPr/>
      <dgm:t>
        <a:bodyPr/>
        <a:lstStyle/>
        <a:p>
          <a:r>
            <a:rPr lang="it-IT" dirty="0"/>
            <a:t>Luca Brizzi</a:t>
          </a:r>
        </a:p>
      </dgm:t>
    </dgm:pt>
    <dgm:pt modelId="{A2BF2441-46C1-4DB5-8130-2309AE619828}">
      <dgm:prSet/>
      <dgm:spPr/>
      <dgm:t>
        <a:bodyPr/>
        <a:lstStyle/>
        <a:p>
          <a:r>
            <a:rPr lang="it-IT" b="1" i="1" u="none" dirty="0"/>
            <a:t>Vendite</a:t>
          </a:r>
        </a:p>
      </dgm:t>
    </dgm:pt>
    <dgm:pt modelId="{8C9EDAB4-2A2A-4F62-B9BC-237C52C502B5}" type="parTrans" cxnId="{BEA0C24B-E291-4899-933B-C6103D088E9D}">
      <dgm:prSet/>
      <dgm:spPr/>
      <dgm:t>
        <a:bodyPr/>
        <a:lstStyle/>
        <a:p>
          <a:endParaRPr lang="it-IT"/>
        </a:p>
      </dgm:t>
    </dgm:pt>
    <dgm:pt modelId="{834BBC7C-5E95-4E1E-A1CD-3F11C94B7B0D}" type="sibTrans" cxnId="{BEA0C24B-E291-4899-933B-C6103D088E9D}">
      <dgm:prSet/>
      <dgm:spPr/>
      <dgm:t>
        <a:bodyPr/>
        <a:lstStyle/>
        <a:p>
          <a:r>
            <a:rPr lang="it-IT" dirty="0"/>
            <a:t>Aldo Curinga</a:t>
          </a:r>
        </a:p>
      </dgm:t>
    </dgm:pt>
    <dgm:pt modelId="{05BBFDF2-F24D-4460-9EB9-DA317C0B3A92}">
      <dgm:prSet/>
      <dgm:spPr/>
      <dgm:t>
        <a:bodyPr/>
        <a:lstStyle/>
        <a:p>
          <a:r>
            <a:rPr lang="it-IT" dirty="0"/>
            <a:t>Ingegnere</a:t>
          </a:r>
        </a:p>
      </dgm:t>
    </dgm:pt>
    <dgm:pt modelId="{F296164F-DB36-4E0E-AF24-9BE63A1C7A45}" type="parTrans" cxnId="{B9296955-DA33-4FA3-90F1-C48F57ABA6B8}">
      <dgm:prSet/>
      <dgm:spPr/>
      <dgm:t>
        <a:bodyPr/>
        <a:lstStyle/>
        <a:p>
          <a:endParaRPr lang="it-IT"/>
        </a:p>
      </dgm:t>
    </dgm:pt>
    <dgm:pt modelId="{A7E9E580-C166-478D-91AF-EBA47AE39C99}" type="sibTrans" cxnId="{B9296955-DA33-4FA3-90F1-C48F57ABA6B8}">
      <dgm:prSet/>
      <dgm:spPr/>
      <dgm:t>
        <a:bodyPr/>
        <a:lstStyle/>
        <a:p>
          <a:r>
            <a:rPr lang="it-IT" dirty="0"/>
            <a:t>Gabriele Petrucci</a:t>
          </a:r>
        </a:p>
      </dgm:t>
    </dgm:pt>
    <dgm:pt modelId="{A82255F4-CCB3-4AEB-8888-868B6508375B}">
      <dgm:prSet/>
      <dgm:spPr/>
      <dgm:t>
        <a:bodyPr/>
        <a:lstStyle/>
        <a:p>
          <a:r>
            <a:rPr lang="it-IT" dirty="0"/>
            <a:t>Ingegnere</a:t>
          </a:r>
        </a:p>
      </dgm:t>
    </dgm:pt>
    <dgm:pt modelId="{5876DC65-39CE-4026-AD40-ACB8FBE7C58C}" type="parTrans" cxnId="{23FD6384-4BCA-428B-938B-46B114E43E0B}">
      <dgm:prSet/>
      <dgm:spPr/>
      <dgm:t>
        <a:bodyPr/>
        <a:lstStyle/>
        <a:p>
          <a:endParaRPr lang="it-IT"/>
        </a:p>
      </dgm:t>
    </dgm:pt>
    <dgm:pt modelId="{5FBF874E-E266-4010-B123-4A4B4A7AB81A}" type="sibTrans" cxnId="{23FD6384-4BCA-428B-938B-46B114E43E0B}">
      <dgm:prSet/>
      <dgm:spPr/>
      <dgm:t>
        <a:bodyPr/>
        <a:lstStyle/>
        <a:p>
          <a:r>
            <a:rPr lang="it-IT" dirty="0"/>
            <a:t>Alessandro Caponera</a:t>
          </a:r>
        </a:p>
      </dgm:t>
    </dgm:pt>
    <dgm:pt modelId="{73E69EA0-8BDF-4C20-9059-8191036FF751}" type="pres">
      <dgm:prSet presAssocID="{FD45BDD4-DA6F-4284-9AB9-9158813FD1A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70267FF-5FDB-4A7E-988E-01230147E7C1}" type="pres">
      <dgm:prSet presAssocID="{C5A31D91-8C6E-467C-A559-E62DCB3F7586}" presName="hierRoot1" presStyleCnt="0">
        <dgm:presLayoutVars>
          <dgm:hierBranch val="init"/>
        </dgm:presLayoutVars>
      </dgm:prSet>
      <dgm:spPr/>
    </dgm:pt>
    <dgm:pt modelId="{3D01F0D2-5E8F-4129-993F-82484E6C76D6}" type="pres">
      <dgm:prSet presAssocID="{C5A31D91-8C6E-467C-A559-E62DCB3F7586}" presName="rootComposite1" presStyleCnt="0"/>
      <dgm:spPr/>
    </dgm:pt>
    <dgm:pt modelId="{595830F4-7288-4D2E-A9CD-1DC37B74347E}" type="pres">
      <dgm:prSet presAssocID="{C5A31D91-8C6E-467C-A559-E62DCB3F7586}" presName="rootText1" presStyleLbl="node0" presStyleIdx="0" presStyleCnt="1">
        <dgm:presLayoutVars>
          <dgm:chMax/>
          <dgm:chPref val="3"/>
        </dgm:presLayoutVars>
      </dgm:prSet>
      <dgm:spPr/>
    </dgm:pt>
    <dgm:pt modelId="{7A086912-DB91-43F6-AB0A-6935AD2BF929}" type="pres">
      <dgm:prSet presAssocID="{C5A31D91-8C6E-467C-A559-E62DCB3F7586}" presName="titleText1" presStyleLbl="fgAcc0" presStyleIdx="0" presStyleCnt="1">
        <dgm:presLayoutVars>
          <dgm:chMax val="0"/>
          <dgm:chPref val="0"/>
        </dgm:presLayoutVars>
      </dgm:prSet>
      <dgm:spPr/>
    </dgm:pt>
    <dgm:pt modelId="{1BAA750E-5EA2-4ED9-863C-D77A89FB8A6F}" type="pres">
      <dgm:prSet presAssocID="{C5A31D91-8C6E-467C-A559-E62DCB3F7586}" presName="rootConnector1" presStyleLbl="node1" presStyleIdx="0" presStyleCnt="4"/>
      <dgm:spPr/>
    </dgm:pt>
    <dgm:pt modelId="{F5525B26-B7BD-4C57-A2D7-AB61D2A93F61}" type="pres">
      <dgm:prSet presAssocID="{C5A31D91-8C6E-467C-A559-E62DCB3F7586}" presName="hierChild2" presStyleCnt="0"/>
      <dgm:spPr/>
    </dgm:pt>
    <dgm:pt modelId="{BF732F57-A13B-45FC-B0B5-8D7711CA684B}" type="pres">
      <dgm:prSet presAssocID="{BFD45B40-FDBF-4449-B234-721E92A1A679}" presName="Name37" presStyleLbl="parChTrans1D2" presStyleIdx="0" presStyleCnt="2"/>
      <dgm:spPr/>
    </dgm:pt>
    <dgm:pt modelId="{D310F3D9-0A26-4062-B62A-EBE29D9DC3DD}" type="pres">
      <dgm:prSet presAssocID="{FB81C617-067B-4D81-888E-B428CFDF8846}" presName="hierRoot2" presStyleCnt="0">
        <dgm:presLayoutVars>
          <dgm:hierBranch val="init"/>
        </dgm:presLayoutVars>
      </dgm:prSet>
      <dgm:spPr/>
    </dgm:pt>
    <dgm:pt modelId="{6E2E7913-A203-49A8-B432-DDA6BFBBB79E}" type="pres">
      <dgm:prSet presAssocID="{FB81C617-067B-4D81-888E-B428CFDF8846}" presName="rootComposite" presStyleCnt="0"/>
      <dgm:spPr/>
    </dgm:pt>
    <dgm:pt modelId="{63E541B7-F65B-4567-BDE5-C82468908CAF}" type="pres">
      <dgm:prSet presAssocID="{FB81C617-067B-4D81-888E-B428CFDF8846}" presName="rootText" presStyleLbl="node1" presStyleIdx="0" presStyleCnt="4">
        <dgm:presLayoutVars>
          <dgm:chMax/>
          <dgm:chPref val="3"/>
        </dgm:presLayoutVars>
      </dgm:prSet>
      <dgm:spPr/>
    </dgm:pt>
    <dgm:pt modelId="{62CA5B96-5960-4216-BE5D-88756D6D9189}" type="pres">
      <dgm:prSet presAssocID="{FB81C617-067B-4D81-888E-B428CFDF8846}" presName="titleText2" presStyleLbl="fgAcc1" presStyleIdx="0" presStyleCnt="4">
        <dgm:presLayoutVars>
          <dgm:chMax val="0"/>
          <dgm:chPref val="0"/>
        </dgm:presLayoutVars>
      </dgm:prSet>
      <dgm:spPr/>
    </dgm:pt>
    <dgm:pt modelId="{3DD07860-E6B0-4896-B92A-CAC0830C95E9}" type="pres">
      <dgm:prSet presAssocID="{FB81C617-067B-4D81-888E-B428CFDF8846}" presName="rootConnector" presStyleLbl="node2" presStyleIdx="0" presStyleCnt="0"/>
      <dgm:spPr/>
    </dgm:pt>
    <dgm:pt modelId="{22C58B1C-E7D6-4718-8B49-BDF03E283A72}" type="pres">
      <dgm:prSet presAssocID="{FB81C617-067B-4D81-888E-B428CFDF8846}" presName="hierChild4" presStyleCnt="0"/>
      <dgm:spPr/>
    </dgm:pt>
    <dgm:pt modelId="{06BF6441-D0F0-4584-8824-F422BB7F5E3F}" type="pres">
      <dgm:prSet presAssocID="{F296164F-DB36-4E0E-AF24-9BE63A1C7A45}" presName="Name37" presStyleLbl="parChTrans1D3" presStyleIdx="0" presStyleCnt="2"/>
      <dgm:spPr/>
    </dgm:pt>
    <dgm:pt modelId="{ADD7B4B6-85B3-40B5-AAE4-D21F26D02504}" type="pres">
      <dgm:prSet presAssocID="{05BBFDF2-F24D-4460-9EB9-DA317C0B3A92}" presName="hierRoot2" presStyleCnt="0">
        <dgm:presLayoutVars>
          <dgm:hierBranch val="init"/>
        </dgm:presLayoutVars>
      </dgm:prSet>
      <dgm:spPr/>
    </dgm:pt>
    <dgm:pt modelId="{FFD6B2B6-058A-4E52-8A22-7EBCC176B556}" type="pres">
      <dgm:prSet presAssocID="{05BBFDF2-F24D-4460-9EB9-DA317C0B3A92}" presName="rootComposite" presStyleCnt="0"/>
      <dgm:spPr/>
    </dgm:pt>
    <dgm:pt modelId="{679C4D91-F95D-41A2-8026-2A1F0A562FD3}" type="pres">
      <dgm:prSet presAssocID="{05BBFDF2-F24D-4460-9EB9-DA317C0B3A92}" presName="rootText" presStyleLbl="node1" presStyleIdx="1" presStyleCnt="4">
        <dgm:presLayoutVars>
          <dgm:chMax/>
          <dgm:chPref val="3"/>
        </dgm:presLayoutVars>
      </dgm:prSet>
      <dgm:spPr/>
    </dgm:pt>
    <dgm:pt modelId="{29820ECE-883B-4A6A-A6FB-CA24B471427F}" type="pres">
      <dgm:prSet presAssocID="{05BBFDF2-F24D-4460-9EB9-DA317C0B3A92}" presName="titleText2" presStyleLbl="fgAcc1" presStyleIdx="1" presStyleCnt="4">
        <dgm:presLayoutVars>
          <dgm:chMax val="0"/>
          <dgm:chPref val="0"/>
        </dgm:presLayoutVars>
      </dgm:prSet>
      <dgm:spPr/>
    </dgm:pt>
    <dgm:pt modelId="{7ED5C0CD-0B2A-4961-8A84-8309FE787198}" type="pres">
      <dgm:prSet presAssocID="{05BBFDF2-F24D-4460-9EB9-DA317C0B3A92}" presName="rootConnector" presStyleLbl="node3" presStyleIdx="0" presStyleCnt="0"/>
      <dgm:spPr/>
    </dgm:pt>
    <dgm:pt modelId="{3731A062-9922-42E5-9A2F-4B3D3E3EE43C}" type="pres">
      <dgm:prSet presAssocID="{05BBFDF2-F24D-4460-9EB9-DA317C0B3A92}" presName="hierChild4" presStyleCnt="0"/>
      <dgm:spPr/>
    </dgm:pt>
    <dgm:pt modelId="{F5571F4E-DC74-4C0E-831E-A89C4339521C}" type="pres">
      <dgm:prSet presAssocID="{05BBFDF2-F24D-4460-9EB9-DA317C0B3A92}" presName="hierChild5" presStyleCnt="0"/>
      <dgm:spPr/>
    </dgm:pt>
    <dgm:pt modelId="{14CF4472-38D0-41E7-99F2-9C3063049B57}" type="pres">
      <dgm:prSet presAssocID="{5876DC65-39CE-4026-AD40-ACB8FBE7C58C}" presName="Name37" presStyleLbl="parChTrans1D3" presStyleIdx="1" presStyleCnt="2"/>
      <dgm:spPr/>
    </dgm:pt>
    <dgm:pt modelId="{A8762992-C730-42CF-A591-1D8D6EA09299}" type="pres">
      <dgm:prSet presAssocID="{A82255F4-CCB3-4AEB-8888-868B6508375B}" presName="hierRoot2" presStyleCnt="0">
        <dgm:presLayoutVars>
          <dgm:hierBranch val="init"/>
        </dgm:presLayoutVars>
      </dgm:prSet>
      <dgm:spPr/>
    </dgm:pt>
    <dgm:pt modelId="{ACE4BB00-96B4-40A5-A52A-3612379F2A0D}" type="pres">
      <dgm:prSet presAssocID="{A82255F4-CCB3-4AEB-8888-868B6508375B}" presName="rootComposite" presStyleCnt="0"/>
      <dgm:spPr/>
    </dgm:pt>
    <dgm:pt modelId="{08C80D02-F81C-4C5B-A414-E96AEFBE1B0C}" type="pres">
      <dgm:prSet presAssocID="{A82255F4-CCB3-4AEB-8888-868B6508375B}" presName="rootText" presStyleLbl="node1" presStyleIdx="2" presStyleCnt="4">
        <dgm:presLayoutVars>
          <dgm:chMax/>
          <dgm:chPref val="3"/>
        </dgm:presLayoutVars>
      </dgm:prSet>
      <dgm:spPr/>
    </dgm:pt>
    <dgm:pt modelId="{19A57A4F-630B-43E4-B070-02E51EB8B152}" type="pres">
      <dgm:prSet presAssocID="{A82255F4-CCB3-4AEB-8888-868B6508375B}" presName="titleText2" presStyleLbl="fgAcc1" presStyleIdx="2" presStyleCnt="4">
        <dgm:presLayoutVars>
          <dgm:chMax val="0"/>
          <dgm:chPref val="0"/>
        </dgm:presLayoutVars>
      </dgm:prSet>
      <dgm:spPr/>
    </dgm:pt>
    <dgm:pt modelId="{9CF276A2-3929-44DC-A78E-BC7B464A916E}" type="pres">
      <dgm:prSet presAssocID="{A82255F4-CCB3-4AEB-8888-868B6508375B}" presName="rootConnector" presStyleLbl="node3" presStyleIdx="0" presStyleCnt="0"/>
      <dgm:spPr/>
    </dgm:pt>
    <dgm:pt modelId="{61798CD1-872A-48BB-85D7-283991F2E4DB}" type="pres">
      <dgm:prSet presAssocID="{A82255F4-CCB3-4AEB-8888-868B6508375B}" presName="hierChild4" presStyleCnt="0"/>
      <dgm:spPr/>
    </dgm:pt>
    <dgm:pt modelId="{AAC19729-7EA9-4743-8691-772EA3D3ADCD}" type="pres">
      <dgm:prSet presAssocID="{A82255F4-CCB3-4AEB-8888-868B6508375B}" presName="hierChild5" presStyleCnt="0"/>
      <dgm:spPr/>
    </dgm:pt>
    <dgm:pt modelId="{DACC8CFD-D397-4FCC-A66E-2B881BD431D8}" type="pres">
      <dgm:prSet presAssocID="{FB81C617-067B-4D81-888E-B428CFDF8846}" presName="hierChild5" presStyleCnt="0"/>
      <dgm:spPr/>
    </dgm:pt>
    <dgm:pt modelId="{D555E9B2-9190-4F58-AB28-9890783A06DB}" type="pres">
      <dgm:prSet presAssocID="{8C9EDAB4-2A2A-4F62-B9BC-237C52C502B5}" presName="Name37" presStyleLbl="parChTrans1D2" presStyleIdx="1" presStyleCnt="2"/>
      <dgm:spPr/>
    </dgm:pt>
    <dgm:pt modelId="{D2416393-74EC-421B-9211-2CCF2B18802E}" type="pres">
      <dgm:prSet presAssocID="{A2BF2441-46C1-4DB5-8130-2309AE619828}" presName="hierRoot2" presStyleCnt="0">
        <dgm:presLayoutVars>
          <dgm:hierBranch val="init"/>
        </dgm:presLayoutVars>
      </dgm:prSet>
      <dgm:spPr/>
    </dgm:pt>
    <dgm:pt modelId="{E01A8FE4-F4DE-4EA5-8E30-F0A1986E5EF1}" type="pres">
      <dgm:prSet presAssocID="{A2BF2441-46C1-4DB5-8130-2309AE619828}" presName="rootComposite" presStyleCnt="0"/>
      <dgm:spPr/>
    </dgm:pt>
    <dgm:pt modelId="{C9380546-9A54-41A7-89D0-A064E75AE186}" type="pres">
      <dgm:prSet presAssocID="{A2BF2441-46C1-4DB5-8130-2309AE619828}" presName="rootText" presStyleLbl="node1" presStyleIdx="3" presStyleCnt="4">
        <dgm:presLayoutVars>
          <dgm:chMax/>
          <dgm:chPref val="3"/>
        </dgm:presLayoutVars>
      </dgm:prSet>
      <dgm:spPr/>
    </dgm:pt>
    <dgm:pt modelId="{50CB0F1A-1692-4E38-A859-2695B4C00986}" type="pres">
      <dgm:prSet presAssocID="{A2BF2441-46C1-4DB5-8130-2309AE619828}" presName="titleText2" presStyleLbl="fgAcc1" presStyleIdx="3" presStyleCnt="4">
        <dgm:presLayoutVars>
          <dgm:chMax val="0"/>
          <dgm:chPref val="0"/>
        </dgm:presLayoutVars>
      </dgm:prSet>
      <dgm:spPr/>
    </dgm:pt>
    <dgm:pt modelId="{D71FA503-EA90-456A-B1CB-FEA6861F5520}" type="pres">
      <dgm:prSet presAssocID="{A2BF2441-46C1-4DB5-8130-2309AE619828}" presName="rootConnector" presStyleLbl="node2" presStyleIdx="0" presStyleCnt="0"/>
      <dgm:spPr/>
    </dgm:pt>
    <dgm:pt modelId="{E59D0617-36AA-433E-931D-2AFAFA8BE5AC}" type="pres">
      <dgm:prSet presAssocID="{A2BF2441-46C1-4DB5-8130-2309AE619828}" presName="hierChild4" presStyleCnt="0"/>
      <dgm:spPr/>
    </dgm:pt>
    <dgm:pt modelId="{3FEBBC39-5BB4-4E6B-B068-1E0C1E8EAFDD}" type="pres">
      <dgm:prSet presAssocID="{A2BF2441-46C1-4DB5-8130-2309AE619828}" presName="hierChild5" presStyleCnt="0"/>
      <dgm:spPr/>
    </dgm:pt>
    <dgm:pt modelId="{A3A33F97-2215-4CE9-8107-39D1838EC37C}" type="pres">
      <dgm:prSet presAssocID="{C5A31D91-8C6E-467C-A559-E62DCB3F7586}" presName="hierChild3" presStyleCnt="0"/>
      <dgm:spPr/>
    </dgm:pt>
  </dgm:ptLst>
  <dgm:cxnLst>
    <dgm:cxn modelId="{F9567303-A11F-40D6-B420-015E9061BC87}" type="presOf" srcId="{A82255F4-CCB3-4AEB-8888-868B6508375B}" destId="{08C80D02-F81C-4C5B-A414-E96AEFBE1B0C}" srcOrd="0" destOrd="0" presId="urn:microsoft.com/office/officeart/2008/layout/NameandTitleOrganizationalChart"/>
    <dgm:cxn modelId="{E83A1F21-AFA2-4065-896A-75CA4CC7E4CC}" type="presOf" srcId="{05BBFDF2-F24D-4460-9EB9-DA317C0B3A92}" destId="{679C4D91-F95D-41A2-8026-2A1F0A562FD3}" srcOrd="0" destOrd="0" presId="urn:microsoft.com/office/officeart/2008/layout/NameandTitleOrganizationalChart"/>
    <dgm:cxn modelId="{A2EE6E68-CBF7-4A8F-ABA1-B584A95846F5}" type="presOf" srcId="{FD45BDD4-DA6F-4284-9AB9-9158813FD1AF}" destId="{73E69EA0-8BDF-4C20-9059-8191036FF751}" srcOrd="0" destOrd="0" presId="urn:microsoft.com/office/officeart/2008/layout/NameandTitleOrganizationalChart"/>
    <dgm:cxn modelId="{BEA0C24B-E291-4899-933B-C6103D088E9D}" srcId="{C5A31D91-8C6E-467C-A559-E62DCB3F7586}" destId="{A2BF2441-46C1-4DB5-8130-2309AE619828}" srcOrd="1" destOrd="0" parTransId="{8C9EDAB4-2A2A-4F62-B9BC-237C52C502B5}" sibTransId="{834BBC7C-5E95-4E1E-A1CD-3F11C94B7B0D}"/>
    <dgm:cxn modelId="{D34FD750-7DDC-4461-964E-27E944CFF717}" type="presOf" srcId="{A2BF2441-46C1-4DB5-8130-2309AE619828}" destId="{D71FA503-EA90-456A-B1CB-FEA6861F5520}" srcOrd="1" destOrd="0" presId="urn:microsoft.com/office/officeart/2008/layout/NameandTitleOrganizationalChart"/>
    <dgm:cxn modelId="{FAB84752-F403-486C-8EBE-C9C89D1552D8}" type="presOf" srcId="{FB81C617-067B-4D81-888E-B428CFDF8846}" destId="{3DD07860-E6B0-4896-B92A-CAC0830C95E9}" srcOrd="1" destOrd="0" presId="urn:microsoft.com/office/officeart/2008/layout/NameandTitleOrganizationalChart"/>
    <dgm:cxn modelId="{B9296955-DA33-4FA3-90F1-C48F57ABA6B8}" srcId="{FB81C617-067B-4D81-888E-B428CFDF8846}" destId="{05BBFDF2-F24D-4460-9EB9-DA317C0B3A92}" srcOrd="0" destOrd="0" parTransId="{F296164F-DB36-4E0E-AF24-9BE63A1C7A45}" sibTransId="{A7E9E580-C166-478D-91AF-EBA47AE39C99}"/>
    <dgm:cxn modelId="{43779557-A133-4279-857B-585111E9AE65}" type="presOf" srcId="{F296164F-DB36-4E0E-AF24-9BE63A1C7A45}" destId="{06BF6441-D0F0-4584-8824-F422BB7F5E3F}" srcOrd="0" destOrd="0" presId="urn:microsoft.com/office/officeart/2008/layout/NameandTitleOrganizationalChart"/>
    <dgm:cxn modelId="{65BD3380-29E2-4954-BB9E-07CEA3C7EA9B}" srcId="{C5A31D91-8C6E-467C-A559-E62DCB3F7586}" destId="{FB81C617-067B-4D81-888E-B428CFDF8846}" srcOrd="0" destOrd="0" parTransId="{BFD45B40-FDBF-4449-B234-721E92A1A679}" sibTransId="{5DE90E5F-B0EA-4F1D-8EB7-D1A22C995FB9}"/>
    <dgm:cxn modelId="{3E26CF80-05DD-44E3-B6F4-1604F81DEA45}" type="presOf" srcId="{834BBC7C-5E95-4E1E-A1CD-3F11C94B7B0D}" destId="{50CB0F1A-1692-4E38-A859-2695B4C00986}" srcOrd="0" destOrd="0" presId="urn:microsoft.com/office/officeart/2008/layout/NameandTitleOrganizationalChart"/>
    <dgm:cxn modelId="{23FD6384-4BCA-428B-938B-46B114E43E0B}" srcId="{FB81C617-067B-4D81-888E-B428CFDF8846}" destId="{A82255F4-CCB3-4AEB-8888-868B6508375B}" srcOrd="1" destOrd="0" parTransId="{5876DC65-39CE-4026-AD40-ACB8FBE7C58C}" sibTransId="{5FBF874E-E266-4010-B123-4A4B4A7AB81A}"/>
    <dgm:cxn modelId="{CF85AB85-365D-424F-B967-EB0037ACCCBB}" type="presOf" srcId="{A7E9E580-C166-478D-91AF-EBA47AE39C99}" destId="{29820ECE-883B-4A6A-A6FB-CA24B471427F}" srcOrd="0" destOrd="0" presId="urn:microsoft.com/office/officeart/2008/layout/NameandTitleOrganizationalChart"/>
    <dgm:cxn modelId="{7F2DFDA2-7E54-4BA5-8EF3-AC4160EE9D08}" type="presOf" srcId="{BFD45B40-FDBF-4449-B234-721E92A1A679}" destId="{BF732F57-A13B-45FC-B0B5-8D7711CA684B}" srcOrd="0" destOrd="0" presId="urn:microsoft.com/office/officeart/2008/layout/NameandTitleOrganizationalChart"/>
    <dgm:cxn modelId="{7CE4FEAC-097F-4D43-AF33-39A1D407B7AF}" type="presOf" srcId="{5DE90E5F-B0EA-4F1D-8EB7-D1A22C995FB9}" destId="{62CA5B96-5960-4216-BE5D-88756D6D9189}" srcOrd="0" destOrd="0" presId="urn:microsoft.com/office/officeart/2008/layout/NameandTitleOrganizationalChart"/>
    <dgm:cxn modelId="{5E3531BA-51F3-4FCD-97CE-685964572E3B}" type="presOf" srcId="{5876DC65-39CE-4026-AD40-ACB8FBE7C58C}" destId="{14CF4472-38D0-41E7-99F2-9C3063049B57}" srcOrd="0" destOrd="0" presId="urn:microsoft.com/office/officeart/2008/layout/NameandTitleOrganizationalChart"/>
    <dgm:cxn modelId="{E4011AC1-91F1-4E38-A12A-12F64585BDDC}" type="presOf" srcId="{FB81C617-067B-4D81-888E-B428CFDF8846}" destId="{63E541B7-F65B-4567-BDE5-C82468908CAF}" srcOrd="0" destOrd="0" presId="urn:microsoft.com/office/officeart/2008/layout/NameandTitleOrganizationalChart"/>
    <dgm:cxn modelId="{B19031CF-691B-4F27-9CAC-09B46E6317CA}" type="presOf" srcId="{A82255F4-CCB3-4AEB-8888-868B6508375B}" destId="{9CF276A2-3929-44DC-A78E-BC7B464A916E}" srcOrd="1" destOrd="0" presId="urn:microsoft.com/office/officeart/2008/layout/NameandTitleOrganizationalChart"/>
    <dgm:cxn modelId="{0FE494D4-2653-4E09-8FA4-815C292DE115}" type="presOf" srcId="{5FBF874E-E266-4010-B123-4A4B4A7AB81A}" destId="{19A57A4F-630B-43E4-B070-02E51EB8B152}" srcOrd="0" destOrd="0" presId="urn:microsoft.com/office/officeart/2008/layout/NameandTitleOrganizationalChart"/>
    <dgm:cxn modelId="{3B9253D6-EA32-4CC1-A52B-70EC46A70107}" type="presOf" srcId="{C5A31D91-8C6E-467C-A559-E62DCB3F7586}" destId="{1BAA750E-5EA2-4ED9-863C-D77A89FB8A6F}" srcOrd="1" destOrd="0" presId="urn:microsoft.com/office/officeart/2008/layout/NameandTitleOrganizationalChart"/>
    <dgm:cxn modelId="{B274BAD8-6C38-4651-AB08-83DFC7D25D46}" type="presOf" srcId="{A2BF2441-46C1-4DB5-8130-2309AE619828}" destId="{C9380546-9A54-41A7-89D0-A064E75AE186}" srcOrd="0" destOrd="0" presId="urn:microsoft.com/office/officeart/2008/layout/NameandTitleOrganizationalChart"/>
    <dgm:cxn modelId="{5DF7E8DB-DEE5-457A-8169-C59F6832ED73}" type="presOf" srcId="{8C9EDAB4-2A2A-4F62-B9BC-237C52C502B5}" destId="{D555E9B2-9190-4F58-AB28-9890783A06DB}" srcOrd="0" destOrd="0" presId="urn:microsoft.com/office/officeart/2008/layout/NameandTitleOrganizationalChart"/>
    <dgm:cxn modelId="{CB5BB8E3-888F-4925-88D7-064E0E206538}" srcId="{FD45BDD4-DA6F-4284-9AB9-9158813FD1AF}" destId="{C5A31D91-8C6E-467C-A559-E62DCB3F7586}" srcOrd="0" destOrd="0" parTransId="{392DC10B-0BAA-4008-B7C5-AA914D2883DC}" sibTransId="{42213070-9418-44A4-8676-485DD5CF7877}"/>
    <dgm:cxn modelId="{764B6BE8-CBDA-49DE-B1DC-C508BF2FE1E9}" type="presOf" srcId="{05BBFDF2-F24D-4460-9EB9-DA317C0B3A92}" destId="{7ED5C0CD-0B2A-4961-8A84-8309FE787198}" srcOrd="1" destOrd="0" presId="urn:microsoft.com/office/officeart/2008/layout/NameandTitleOrganizationalChart"/>
    <dgm:cxn modelId="{363F01EC-98C6-418F-A52D-30921D13169B}" type="presOf" srcId="{C5A31D91-8C6E-467C-A559-E62DCB3F7586}" destId="{595830F4-7288-4D2E-A9CD-1DC37B74347E}" srcOrd="0" destOrd="0" presId="urn:microsoft.com/office/officeart/2008/layout/NameandTitleOrganizationalChart"/>
    <dgm:cxn modelId="{AD4BD9FD-E8C9-46FD-822C-E7EADC78A6D9}" type="presOf" srcId="{42213070-9418-44A4-8676-485DD5CF7877}" destId="{7A086912-DB91-43F6-AB0A-6935AD2BF929}" srcOrd="0" destOrd="0" presId="urn:microsoft.com/office/officeart/2008/layout/NameandTitleOrganizationalChart"/>
    <dgm:cxn modelId="{8F8C76FE-6B6E-4761-97ED-2AADF6BF22BB}" type="presParOf" srcId="{73E69EA0-8BDF-4C20-9059-8191036FF751}" destId="{B70267FF-5FDB-4A7E-988E-01230147E7C1}" srcOrd="0" destOrd="0" presId="urn:microsoft.com/office/officeart/2008/layout/NameandTitleOrganizationalChart"/>
    <dgm:cxn modelId="{E8D67C29-D2F4-4A24-871A-3CB28DC4F0CA}" type="presParOf" srcId="{B70267FF-5FDB-4A7E-988E-01230147E7C1}" destId="{3D01F0D2-5E8F-4129-993F-82484E6C76D6}" srcOrd="0" destOrd="0" presId="urn:microsoft.com/office/officeart/2008/layout/NameandTitleOrganizationalChart"/>
    <dgm:cxn modelId="{498501BF-870F-4D42-9A52-FE5CEFF85185}" type="presParOf" srcId="{3D01F0D2-5E8F-4129-993F-82484E6C76D6}" destId="{595830F4-7288-4D2E-A9CD-1DC37B74347E}" srcOrd="0" destOrd="0" presId="urn:microsoft.com/office/officeart/2008/layout/NameandTitleOrganizationalChart"/>
    <dgm:cxn modelId="{91329F44-D146-439C-9FFE-2AE54E26BA67}" type="presParOf" srcId="{3D01F0D2-5E8F-4129-993F-82484E6C76D6}" destId="{7A086912-DB91-43F6-AB0A-6935AD2BF929}" srcOrd="1" destOrd="0" presId="urn:microsoft.com/office/officeart/2008/layout/NameandTitleOrganizationalChart"/>
    <dgm:cxn modelId="{8D6A99D3-355A-4F4E-94A5-E766511A9DE3}" type="presParOf" srcId="{3D01F0D2-5E8F-4129-993F-82484E6C76D6}" destId="{1BAA750E-5EA2-4ED9-863C-D77A89FB8A6F}" srcOrd="2" destOrd="0" presId="urn:microsoft.com/office/officeart/2008/layout/NameandTitleOrganizationalChart"/>
    <dgm:cxn modelId="{FD07091B-EF38-494B-A4CA-4CC241E5B875}" type="presParOf" srcId="{B70267FF-5FDB-4A7E-988E-01230147E7C1}" destId="{F5525B26-B7BD-4C57-A2D7-AB61D2A93F61}" srcOrd="1" destOrd="0" presId="urn:microsoft.com/office/officeart/2008/layout/NameandTitleOrganizationalChart"/>
    <dgm:cxn modelId="{5CDB31EE-C05D-4BAF-9758-4039E07D2BFD}" type="presParOf" srcId="{F5525B26-B7BD-4C57-A2D7-AB61D2A93F61}" destId="{BF732F57-A13B-45FC-B0B5-8D7711CA684B}" srcOrd="0" destOrd="0" presId="urn:microsoft.com/office/officeart/2008/layout/NameandTitleOrganizationalChart"/>
    <dgm:cxn modelId="{897004F3-4D79-4AE7-8952-353699402DCF}" type="presParOf" srcId="{F5525B26-B7BD-4C57-A2D7-AB61D2A93F61}" destId="{D310F3D9-0A26-4062-B62A-EBE29D9DC3DD}" srcOrd="1" destOrd="0" presId="urn:microsoft.com/office/officeart/2008/layout/NameandTitleOrganizationalChart"/>
    <dgm:cxn modelId="{7A6573A9-62F2-4ABB-84EA-9323DEC52939}" type="presParOf" srcId="{D310F3D9-0A26-4062-B62A-EBE29D9DC3DD}" destId="{6E2E7913-A203-49A8-B432-DDA6BFBBB79E}" srcOrd="0" destOrd="0" presId="urn:microsoft.com/office/officeart/2008/layout/NameandTitleOrganizationalChart"/>
    <dgm:cxn modelId="{560D8357-CA30-41A3-B3D7-75B12C464054}" type="presParOf" srcId="{6E2E7913-A203-49A8-B432-DDA6BFBBB79E}" destId="{63E541B7-F65B-4567-BDE5-C82468908CAF}" srcOrd="0" destOrd="0" presId="urn:microsoft.com/office/officeart/2008/layout/NameandTitleOrganizationalChart"/>
    <dgm:cxn modelId="{3922FB53-1634-42C8-933C-9968F00DDC78}" type="presParOf" srcId="{6E2E7913-A203-49A8-B432-DDA6BFBBB79E}" destId="{62CA5B96-5960-4216-BE5D-88756D6D9189}" srcOrd="1" destOrd="0" presId="urn:microsoft.com/office/officeart/2008/layout/NameandTitleOrganizationalChart"/>
    <dgm:cxn modelId="{F8710C21-DC33-469D-A45D-149D3BFC88B9}" type="presParOf" srcId="{6E2E7913-A203-49A8-B432-DDA6BFBBB79E}" destId="{3DD07860-E6B0-4896-B92A-CAC0830C95E9}" srcOrd="2" destOrd="0" presId="urn:microsoft.com/office/officeart/2008/layout/NameandTitleOrganizationalChart"/>
    <dgm:cxn modelId="{94B44D82-4BB7-4176-B501-971CC2536456}" type="presParOf" srcId="{D310F3D9-0A26-4062-B62A-EBE29D9DC3DD}" destId="{22C58B1C-E7D6-4718-8B49-BDF03E283A72}" srcOrd="1" destOrd="0" presId="urn:microsoft.com/office/officeart/2008/layout/NameandTitleOrganizationalChart"/>
    <dgm:cxn modelId="{5B471C0F-C064-41E2-B4B6-AFB1AAB5A965}" type="presParOf" srcId="{22C58B1C-E7D6-4718-8B49-BDF03E283A72}" destId="{06BF6441-D0F0-4584-8824-F422BB7F5E3F}" srcOrd="0" destOrd="0" presId="urn:microsoft.com/office/officeart/2008/layout/NameandTitleOrganizationalChart"/>
    <dgm:cxn modelId="{38B19078-E343-493C-9CFC-EA0DF6167DF5}" type="presParOf" srcId="{22C58B1C-E7D6-4718-8B49-BDF03E283A72}" destId="{ADD7B4B6-85B3-40B5-AAE4-D21F26D02504}" srcOrd="1" destOrd="0" presId="urn:microsoft.com/office/officeart/2008/layout/NameandTitleOrganizationalChart"/>
    <dgm:cxn modelId="{5BC26A25-858D-428A-A196-2320B627B895}" type="presParOf" srcId="{ADD7B4B6-85B3-40B5-AAE4-D21F26D02504}" destId="{FFD6B2B6-058A-4E52-8A22-7EBCC176B556}" srcOrd="0" destOrd="0" presId="urn:microsoft.com/office/officeart/2008/layout/NameandTitleOrganizationalChart"/>
    <dgm:cxn modelId="{B55AAA4E-4564-469F-AB10-EC28EE34ABBA}" type="presParOf" srcId="{FFD6B2B6-058A-4E52-8A22-7EBCC176B556}" destId="{679C4D91-F95D-41A2-8026-2A1F0A562FD3}" srcOrd="0" destOrd="0" presId="urn:microsoft.com/office/officeart/2008/layout/NameandTitleOrganizationalChart"/>
    <dgm:cxn modelId="{35A0D7B4-1797-4B0E-B7C2-63C8C6F2215E}" type="presParOf" srcId="{FFD6B2B6-058A-4E52-8A22-7EBCC176B556}" destId="{29820ECE-883B-4A6A-A6FB-CA24B471427F}" srcOrd="1" destOrd="0" presId="urn:microsoft.com/office/officeart/2008/layout/NameandTitleOrganizationalChart"/>
    <dgm:cxn modelId="{DB01BE88-773D-4465-874E-C48AC8D55211}" type="presParOf" srcId="{FFD6B2B6-058A-4E52-8A22-7EBCC176B556}" destId="{7ED5C0CD-0B2A-4961-8A84-8309FE787198}" srcOrd="2" destOrd="0" presId="urn:microsoft.com/office/officeart/2008/layout/NameandTitleOrganizationalChart"/>
    <dgm:cxn modelId="{BC25CA32-20C5-4A90-BD87-8C244328C102}" type="presParOf" srcId="{ADD7B4B6-85B3-40B5-AAE4-D21F26D02504}" destId="{3731A062-9922-42E5-9A2F-4B3D3E3EE43C}" srcOrd="1" destOrd="0" presId="urn:microsoft.com/office/officeart/2008/layout/NameandTitleOrganizationalChart"/>
    <dgm:cxn modelId="{643A031C-AEBE-4C7A-9430-51DEDCC38BBC}" type="presParOf" srcId="{ADD7B4B6-85B3-40B5-AAE4-D21F26D02504}" destId="{F5571F4E-DC74-4C0E-831E-A89C4339521C}" srcOrd="2" destOrd="0" presId="urn:microsoft.com/office/officeart/2008/layout/NameandTitleOrganizationalChart"/>
    <dgm:cxn modelId="{C600D0CE-1778-444E-84D9-6C2E045135C6}" type="presParOf" srcId="{22C58B1C-E7D6-4718-8B49-BDF03E283A72}" destId="{14CF4472-38D0-41E7-99F2-9C3063049B57}" srcOrd="2" destOrd="0" presId="urn:microsoft.com/office/officeart/2008/layout/NameandTitleOrganizationalChart"/>
    <dgm:cxn modelId="{D782CBF9-69EA-4B77-95AF-56E8CAB32D0E}" type="presParOf" srcId="{22C58B1C-E7D6-4718-8B49-BDF03E283A72}" destId="{A8762992-C730-42CF-A591-1D8D6EA09299}" srcOrd="3" destOrd="0" presId="urn:microsoft.com/office/officeart/2008/layout/NameandTitleOrganizationalChart"/>
    <dgm:cxn modelId="{627325F6-D5DC-4FAF-9B73-DE93A3AD1143}" type="presParOf" srcId="{A8762992-C730-42CF-A591-1D8D6EA09299}" destId="{ACE4BB00-96B4-40A5-A52A-3612379F2A0D}" srcOrd="0" destOrd="0" presId="urn:microsoft.com/office/officeart/2008/layout/NameandTitleOrganizationalChart"/>
    <dgm:cxn modelId="{B41EC93B-C84E-44FD-8717-E6EF2C174171}" type="presParOf" srcId="{ACE4BB00-96B4-40A5-A52A-3612379F2A0D}" destId="{08C80D02-F81C-4C5B-A414-E96AEFBE1B0C}" srcOrd="0" destOrd="0" presId="urn:microsoft.com/office/officeart/2008/layout/NameandTitleOrganizationalChart"/>
    <dgm:cxn modelId="{41737146-78DD-4082-AFDD-10685C80B359}" type="presParOf" srcId="{ACE4BB00-96B4-40A5-A52A-3612379F2A0D}" destId="{19A57A4F-630B-43E4-B070-02E51EB8B152}" srcOrd="1" destOrd="0" presId="urn:microsoft.com/office/officeart/2008/layout/NameandTitleOrganizationalChart"/>
    <dgm:cxn modelId="{148CD87D-7942-43B5-9CE6-F80FC6B4B988}" type="presParOf" srcId="{ACE4BB00-96B4-40A5-A52A-3612379F2A0D}" destId="{9CF276A2-3929-44DC-A78E-BC7B464A916E}" srcOrd="2" destOrd="0" presId="urn:microsoft.com/office/officeart/2008/layout/NameandTitleOrganizationalChart"/>
    <dgm:cxn modelId="{5669AE05-43C9-4E53-B40E-8821D8F6F26B}" type="presParOf" srcId="{A8762992-C730-42CF-A591-1D8D6EA09299}" destId="{61798CD1-872A-48BB-85D7-283991F2E4DB}" srcOrd="1" destOrd="0" presId="urn:microsoft.com/office/officeart/2008/layout/NameandTitleOrganizationalChart"/>
    <dgm:cxn modelId="{C936BA21-0756-4B16-B380-D8117512D54F}" type="presParOf" srcId="{A8762992-C730-42CF-A591-1D8D6EA09299}" destId="{AAC19729-7EA9-4743-8691-772EA3D3ADCD}" srcOrd="2" destOrd="0" presId="urn:microsoft.com/office/officeart/2008/layout/NameandTitleOrganizationalChart"/>
    <dgm:cxn modelId="{B215E3B7-8DA9-47FB-854C-E17FF6A46C87}" type="presParOf" srcId="{D310F3D9-0A26-4062-B62A-EBE29D9DC3DD}" destId="{DACC8CFD-D397-4FCC-A66E-2B881BD431D8}" srcOrd="2" destOrd="0" presId="urn:microsoft.com/office/officeart/2008/layout/NameandTitleOrganizationalChart"/>
    <dgm:cxn modelId="{11C4861C-CD30-4C62-90C8-4DB1F95EC57E}" type="presParOf" srcId="{F5525B26-B7BD-4C57-A2D7-AB61D2A93F61}" destId="{D555E9B2-9190-4F58-AB28-9890783A06DB}" srcOrd="2" destOrd="0" presId="urn:microsoft.com/office/officeart/2008/layout/NameandTitleOrganizationalChart"/>
    <dgm:cxn modelId="{3E8DF470-2A5B-4EDD-8879-F714607926A3}" type="presParOf" srcId="{F5525B26-B7BD-4C57-A2D7-AB61D2A93F61}" destId="{D2416393-74EC-421B-9211-2CCF2B18802E}" srcOrd="3" destOrd="0" presId="urn:microsoft.com/office/officeart/2008/layout/NameandTitleOrganizationalChart"/>
    <dgm:cxn modelId="{8C9D710D-95C3-454B-A814-FB957FD798FD}" type="presParOf" srcId="{D2416393-74EC-421B-9211-2CCF2B18802E}" destId="{E01A8FE4-F4DE-4EA5-8E30-F0A1986E5EF1}" srcOrd="0" destOrd="0" presId="urn:microsoft.com/office/officeart/2008/layout/NameandTitleOrganizationalChart"/>
    <dgm:cxn modelId="{EF80DAB6-82B1-48E2-9589-F035B7841425}" type="presParOf" srcId="{E01A8FE4-F4DE-4EA5-8E30-F0A1986E5EF1}" destId="{C9380546-9A54-41A7-89D0-A064E75AE186}" srcOrd="0" destOrd="0" presId="urn:microsoft.com/office/officeart/2008/layout/NameandTitleOrganizationalChart"/>
    <dgm:cxn modelId="{1197434D-104A-49C5-8CB7-7FA375357299}" type="presParOf" srcId="{E01A8FE4-F4DE-4EA5-8E30-F0A1986E5EF1}" destId="{50CB0F1A-1692-4E38-A859-2695B4C00986}" srcOrd="1" destOrd="0" presId="urn:microsoft.com/office/officeart/2008/layout/NameandTitleOrganizationalChart"/>
    <dgm:cxn modelId="{2745D66A-C98D-47B7-91EE-E4B90FD474BF}" type="presParOf" srcId="{E01A8FE4-F4DE-4EA5-8E30-F0A1986E5EF1}" destId="{D71FA503-EA90-456A-B1CB-FEA6861F5520}" srcOrd="2" destOrd="0" presId="urn:microsoft.com/office/officeart/2008/layout/NameandTitleOrganizationalChart"/>
    <dgm:cxn modelId="{DDFB7418-5DB6-43B7-A30F-3FF675239BF2}" type="presParOf" srcId="{D2416393-74EC-421B-9211-2CCF2B18802E}" destId="{E59D0617-36AA-433E-931D-2AFAFA8BE5AC}" srcOrd="1" destOrd="0" presId="urn:microsoft.com/office/officeart/2008/layout/NameandTitleOrganizationalChart"/>
    <dgm:cxn modelId="{FE2A1292-DEBA-4527-A5C6-1FF93377BFEE}" type="presParOf" srcId="{D2416393-74EC-421B-9211-2CCF2B18802E}" destId="{3FEBBC39-5BB4-4E6B-B068-1E0C1E8EAFDD}" srcOrd="2" destOrd="0" presId="urn:microsoft.com/office/officeart/2008/layout/NameandTitleOrganizationalChart"/>
    <dgm:cxn modelId="{E8C65764-4D31-4BCA-A6FF-950D8FAB414D}" type="presParOf" srcId="{B70267FF-5FDB-4A7E-988E-01230147E7C1}" destId="{A3A33F97-2215-4CE9-8107-39D1838EC37C}" srcOrd="2" destOrd="0" presId="urn:microsoft.com/office/officeart/2008/layout/NameandTitleOrganizationalChar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7CCFC09-17E9-4F3C-B486-AA0715BDFE5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860C011-016E-40DD-B39B-1DF573992CCA}">
      <dgm:prSet phldrT="[Testo]"/>
      <dgm:spPr>
        <a:solidFill>
          <a:schemeClr val="bg1"/>
        </a:solidFill>
        <a:ln>
          <a:solidFill>
            <a:srgbClr val="FF0000"/>
          </a:solidFill>
        </a:ln>
      </dgm:spPr>
      <dgm:t>
        <a:bodyPr/>
        <a:lstStyle/>
        <a:p>
          <a:endParaRPr lang="it-IT" dirty="0"/>
        </a:p>
      </dgm:t>
    </dgm:pt>
    <dgm:pt modelId="{3B928422-F5A9-4917-A206-79077E2C4CA8}" type="parTrans" cxnId="{FB830125-CBF3-45C4-9C12-0E438C335A3F}">
      <dgm:prSet/>
      <dgm:spPr/>
      <dgm:t>
        <a:bodyPr/>
        <a:lstStyle/>
        <a:p>
          <a:endParaRPr lang="it-IT"/>
        </a:p>
      </dgm:t>
    </dgm:pt>
    <dgm:pt modelId="{2DF96CC6-ED41-4487-B59D-50282CADA64F}" type="sibTrans" cxnId="{FB830125-CBF3-45C4-9C12-0E438C335A3F}">
      <dgm:prSet/>
      <dgm:spPr/>
      <dgm:t>
        <a:bodyPr/>
        <a:lstStyle/>
        <a:p>
          <a:endParaRPr lang="it-IT"/>
        </a:p>
      </dgm:t>
    </dgm:pt>
    <dgm:pt modelId="{3F6D130E-CF49-4E9C-A7B5-DC27C0211E42}">
      <dgm:prSet phldrT="[Testo]"/>
      <dgm:spPr>
        <a:solidFill>
          <a:schemeClr val="bg1"/>
        </a:solidFill>
        <a:ln>
          <a:solidFill>
            <a:srgbClr val="FF0000"/>
          </a:solidFill>
        </a:ln>
      </dgm:spPr>
      <dgm:t>
        <a:bodyPr/>
        <a:lstStyle/>
        <a:p>
          <a:endParaRPr lang="it-IT" dirty="0"/>
        </a:p>
      </dgm:t>
    </dgm:pt>
    <dgm:pt modelId="{A96FFE45-3FBA-4805-9766-04B22256EC8E}" type="parTrans" cxnId="{C2B96F0C-7565-43F2-8693-688D806167D4}">
      <dgm:prSet/>
      <dgm:spPr/>
      <dgm:t>
        <a:bodyPr/>
        <a:lstStyle/>
        <a:p>
          <a:endParaRPr lang="it-IT"/>
        </a:p>
      </dgm:t>
    </dgm:pt>
    <dgm:pt modelId="{C10FC478-299E-468D-ACA2-D3EBB43EA9DC}" type="sibTrans" cxnId="{C2B96F0C-7565-43F2-8693-688D806167D4}">
      <dgm:prSet/>
      <dgm:spPr/>
      <dgm:t>
        <a:bodyPr/>
        <a:lstStyle/>
        <a:p>
          <a:endParaRPr lang="it-IT"/>
        </a:p>
      </dgm:t>
    </dgm:pt>
    <dgm:pt modelId="{54FAE55F-3D5E-4D40-B3D6-5CC11790E29D}">
      <dgm:prSet phldrT="[Testo]"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endParaRPr lang="it-IT" dirty="0">
            <a:solidFill>
              <a:srgbClr val="FF0000"/>
            </a:solidFill>
          </a:endParaRPr>
        </a:p>
      </dgm:t>
    </dgm:pt>
    <dgm:pt modelId="{9F18B0C6-3BBF-4B9D-BDF2-E3DE025C3CE8}" type="parTrans" cxnId="{0E35C12F-C045-4683-A438-42CCF5BFCD27}">
      <dgm:prSet/>
      <dgm:spPr/>
      <dgm:t>
        <a:bodyPr/>
        <a:lstStyle/>
        <a:p>
          <a:endParaRPr lang="it-IT"/>
        </a:p>
      </dgm:t>
    </dgm:pt>
    <dgm:pt modelId="{4756F9EF-643B-46FA-8A5F-2FC3F3ECB6CF}" type="sibTrans" cxnId="{0E35C12F-C045-4683-A438-42CCF5BFCD27}">
      <dgm:prSet/>
      <dgm:spPr/>
      <dgm:t>
        <a:bodyPr/>
        <a:lstStyle/>
        <a:p>
          <a:endParaRPr lang="it-IT"/>
        </a:p>
      </dgm:t>
    </dgm:pt>
    <dgm:pt modelId="{D2B5F6E3-0552-4549-9359-27C1D6CD26F3}">
      <dgm:prSet phldrT="[Testo]"/>
      <dgm:spPr>
        <a:solidFill>
          <a:schemeClr val="bg1"/>
        </a:solidFill>
        <a:ln>
          <a:solidFill>
            <a:srgbClr val="FF0000"/>
          </a:solidFill>
        </a:ln>
      </dgm:spPr>
      <dgm:t>
        <a:bodyPr/>
        <a:lstStyle/>
        <a:p>
          <a:endParaRPr lang="it-IT"/>
        </a:p>
      </dgm:t>
    </dgm:pt>
    <dgm:pt modelId="{1CA977CB-7E1F-47CE-92D8-B64271423386}" type="parTrans" cxnId="{12F828FF-DE0C-40D4-9D75-D8E4D422D8E1}">
      <dgm:prSet/>
      <dgm:spPr/>
      <dgm:t>
        <a:bodyPr/>
        <a:lstStyle/>
        <a:p>
          <a:endParaRPr lang="it-IT"/>
        </a:p>
      </dgm:t>
    </dgm:pt>
    <dgm:pt modelId="{D862A0F9-0B5C-441D-906A-3D6A9F62B4F1}" type="sibTrans" cxnId="{12F828FF-DE0C-40D4-9D75-D8E4D422D8E1}">
      <dgm:prSet/>
      <dgm:spPr/>
      <dgm:t>
        <a:bodyPr/>
        <a:lstStyle/>
        <a:p>
          <a:endParaRPr lang="it-IT"/>
        </a:p>
      </dgm:t>
    </dgm:pt>
    <dgm:pt modelId="{F583DA32-346A-403D-890C-07CEF89B4CC1}">
      <dgm:prSet phldrT="[Testo]"/>
      <dgm:spPr>
        <a:solidFill>
          <a:schemeClr val="bg1"/>
        </a:solidFill>
        <a:ln w="19050">
          <a:solidFill>
            <a:srgbClr val="FF0000"/>
          </a:solidFill>
        </a:ln>
      </dgm:spPr>
      <dgm:t>
        <a:bodyPr/>
        <a:lstStyle/>
        <a:p>
          <a:endParaRPr lang="it-IT"/>
        </a:p>
      </dgm:t>
    </dgm:pt>
    <dgm:pt modelId="{C0A6DF76-4E3B-4DA1-B2BC-D3F9A1068F5B}" type="parTrans" cxnId="{3370E9D7-D8D2-4B7E-9A8B-EEFE8646F3BE}">
      <dgm:prSet/>
      <dgm:spPr/>
      <dgm:t>
        <a:bodyPr/>
        <a:lstStyle/>
        <a:p>
          <a:endParaRPr lang="it-IT"/>
        </a:p>
      </dgm:t>
    </dgm:pt>
    <dgm:pt modelId="{1F5BF309-7E36-4F40-88F7-D64CA3DBD0C1}" type="sibTrans" cxnId="{3370E9D7-D8D2-4B7E-9A8B-EEFE8646F3BE}">
      <dgm:prSet/>
      <dgm:spPr/>
      <dgm:t>
        <a:bodyPr/>
        <a:lstStyle/>
        <a:p>
          <a:endParaRPr lang="it-IT"/>
        </a:p>
      </dgm:t>
    </dgm:pt>
    <dgm:pt modelId="{CE96C933-CE24-4901-809A-DD66F77B9098}" type="pres">
      <dgm:prSet presAssocID="{47CCFC09-17E9-4F3C-B486-AA0715BDFE53}" presName="Name0" presStyleCnt="0">
        <dgm:presLayoutVars>
          <dgm:dir/>
          <dgm:animLvl val="lvl"/>
          <dgm:resizeHandles val="exact"/>
        </dgm:presLayoutVars>
      </dgm:prSet>
      <dgm:spPr/>
    </dgm:pt>
    <dgm:pt modelId="{B12B70D6-EBE0-465D-99E7-AC65CC833D0F}" type="pres">
      <dgm:prSet presAssocID="{F860C011-016E-40DD-B39B-1DF573992C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58F3657-3A92-4054-8056-AE8394E986CA}" type="pres">
      <dgm:prSet presAssocID="{2DF96CC6-ED41-4487-B59D-50282CADA64F}" presName="parTxOnlySpace" presStyleCnt="0"/>
      <dgm:spPr/>
    </dgm:pt>
    <dgm:pt modelId="{3FE6A6A3-D7B1-463D-8765-AE08A9DB9A79}" type="pres">
      <dgm:prSet presAssocID="{54FAE55F-3D5E-4D40-B3D6-5CC11790E2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57E0E1B-0E52-41A3-9395-595169AFEC95}" type="pres">
      <dgm:prSet presAssocID="{4756F9EF-643B-46FA-8A5F-2FC3F3ECB6CF}" presName="parTxOnlySpace" presStyleCnt="0"/>
      <dgm:spPr/>
    </dgm:pt>
    <dgm:pt modelId="{7BADBD4C-9F2C-4A68-B968-8221111AA4AF}" type="pres">
      <dgm:prSet presAssocID="{D2B5F6E3-0552-4549-9359-27C1D6CD26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8618E54-F506-482E-874A-922F29700DF0}" type="pres">
      <dgm:prSet presAssocID="{D862A0F9-0B5C-441D-906A-3D6A9F62B4F1}" presName="parTxOnlySpace" presStyleCnt="0"/>
      <dgm:spPr/>
    </dgm:pt>
    <dgm:pt modelId="{E861A9B2-B35F-4F57-8647-7A4FA1840FA3}" type="pres">
      <dgm:prSet presAssocID="{F583DA32-346A-403D-890C-07CEF89B4CC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A3DCFDF-5378-44D8-A0DD-3C68AC96821B}" type="pres">
      <dgm:prSet presAssocID="{1F5BF309-7E36-4F40-88F7-D64CA3DBD0C1}" presName="parTxOnlySpace" presStyleCnt="0"/>
      <dgm:spPr/>
    </dgm:pt>
    <dgm:pt modelId="{1D237F01-7B2F-450F-B135-C7261AD1EA7E}" type="pres">
      <dgm:prSet presAssocID="{3F6D130E-CF49-4E9C-A7B5-DC27C0211E42}" presName="parTxOnly" presStyleLbl="node1" presStyleIdx="4" presStyleCnt="5" custLinFactX="152733" custLinFactNeighborX="200000" custLinFactNeighborY="-479">
        <dgm:presLayoutVars>
          <dgm:chMax val="0"/>
          <dgm:chPref val="0"/>
          <dgm:bulletEnabled val="1"/>
        </dgm:presLayoutVars>
      </dgm:prSet>
      <dgm:spPr/>
    </dgm:pt>
  </dgm:ptLst>
  <dgm:cxnLst>
    <dgm:cxn modelId="{C2B96F0C-7565-43F2-8693-688D806167D4}" srcId="{47CCFC09-17E9-4F3C-B486-AA0715BDFE53}" destId="{3F6D130E-CF49-4E9C-A7B5-DC27C0211E42}" srcOrd="4" destOrd="0" parTransId="{A96FFE45-3FBA-4805-9766-04B22256EC8E}" sibTransId="{C10FC478-299E-468D-ACA2-D3EBB43EA9DC}"/>
    <dgm:cxn modelId="{FB830125-CBF3-45C4-9C12-0E438C335A3F}" srcId="{47CCFC09-17E9-4F3C-B486-AA0715BDFE53}" destId="{F860C011-016E-40DD-B39B-1DF573992CCA}" srcOrd="0" destOrd="0" parTransId="{3B928422-F5A9-4917-A206-79077E2C4CA8}" sibTransId="{2DF96CC6-ED41-4487-B59D-50282CADA64F}"/>
    <dgm:cxn modelId="{C9CD262B-8497-4A45-B1E9-2F8CAB99E7AB}" type="presOf" srcId="{D2B5F6E3-0552-4549-9359-27C1D6CD26F3}" destId="{7BADBD4C-9F2C-4A68-B968-8221111AA4AF}" srcOrd="0" destOrd="0" presId="urn:microsoft.com/office/officeart/2005/8/layout/chevron1"/>
    <dgm:cxn modelId="{8C50412F-906B-4673-A8FD-7FB9E47B840C}" type="presOf" srcId="{47CCFC09-17E9-4F3C-B486-AA0715BDFE53}" destId="{CE96C933-CE24-4901-809A-DD66F77B9098}" srcOrd="0" destOrd="0" presId="urn:microsoft.com/office/officeart/2005/8/layout/chevron1"/>
    <dgm:cxn modelId="{0E35C12F-C045-4683-A438-42CCF5BFCD27}" srcId="{47CCFC09-17E9-4F3C-B486-AA0715BDFE53}" destId="{54FAE55F-3D5E-4D40-B3D6-5CC11790E29D}" srcOrd="1" destOrd="0" parTransId="{9F18B0C6-3BBF-4B9D-BDF2-E3DE025C3CE8}" sibTransId="{4756F9EF-643B-46FA-8A5F-2FC3F3ECB6CF}"/>
    <dgm:cxn modelId="{A1A02134-634D-4E27-B4AC-31F2DACDB648}" type="presOf" srcId="{3F6D130E-CF49-4E9C-A7B5-DC27C0211E42}" destId="{1D237F01-7B2F-450F-B135-C7261AD1EA7E}" srcOrd="0" destOrd="0" presId="urn:microsoft.com/office/officeart/2005/8/layout/chevron1"/>
    <dgm:cxn modelId="{B82A9F3A-31D5-4372-9228-91F507761CFA}" type="presOf" srcId="{F860C011-016E-40DD-B39B-1DF573992CCA}" destId="{B12B70D6-EBE0-465D-99E7-AC65CC833D0F}" srcOrd="0" destOrd="0" presId="urn:microsoft.com/office/officeart/2005/8/layout/chevron1"/>
    <dgm:cxn modelId="{B4619B66-6C2C-40FF-8EE0-F497AE20B12F}" type="presOf" srcId="{54FAE55F-3D5E-4D40-B3D6-5CC11790E29D}" destId="{3FE6A6A3-D7B1-463D-8765-AE08A9DB9A79}" srcOrd="0" destOrd="0" presId="urn:microsoft.com/office/officeart/2005/8/layout/chevron1"/>
    <dgm:cxn modelId="{90FAC24E-AA0E-4C58-A946-A22C89AE0614}" type="presOf" srcId="{F583DA32-346A-403D-890C-07CEF89B4CC1}" destId="{E861A9B2-B35F-4F57-8647-7A4FA1840FA3}" srcOrd="0" destOrd="0" presId="urn:microsoft.com/office/officeart/2005/8/layout/chevron1"/>
    <dgm:cxn modelId="{3370E9D7-D8D2-4B7E-9A8B-EEFE8646F3BE}" srcId="{47CCFC09-17E9-4F3C-B486-AA0715BDFE53}" destId="{F583DA32-346A-403D-890C-07CEF89B4CC1}" srcOrd="3" destOrd="0" parTransId="{C0A6DF76-4E3B-4DA1-B2BC-D3F9A1068F5B}" sibTransId="{1F5BF309-7E36-4F40-88F7-D64CA3DBD0C1}"/>
    <dgm:cxn modelId="{12F828FF-DE0C-40D4-9D75-D8E4D422D8E1}" srcId="{47CCFC09-17E9-4F3C-B486-AA0715BDFE53}" destId="{D2B5F6E3-0552-4549-9359-27C1D6CD26F3}" srcOrd="2" destOrd="0" parTransId="{1CA977CB-7E1F-47CE-92D8-B64271423386}" sibTransId="{D862A0F9-0B5C-441D-906A-3D6A9F62B4F1}"/>
    <dgm:cxn modelId="{DD459A25-F831-46F1-8B37-D6E18EB87818}" type="presParOf" srcId="{CE96C933-CE24-4901-809A-DD66F77B9098}" destId="{B12B70D6-EBE0-465D-99E7-AC65CC833D0F}" srcOrd="0" destOrd="0" presId="urn:microsoft.com/office/officeart/2005/8/layout/chevron1"/>
    <dgm:cxn modelId="{6B07C51B-CBB0-4CDB-9CE5-32F380A06514}" type="presParOf" srcId="{CE96C933-CE24-4901-809A-DD66F77B9098}" destId="{E58F3657-3A92-4054-8056-AE8394E986CA}" srcOrd="1" destOrd="0" presId="urn:microsoft.com/office/officeart/2005/8/layout/chevron1"/>
    <dgm:cxn modelId="{74561451-A551-4DE9-8923-605037576B41}" type="presParOf" srcId="{CE96C933-CE24-4901-809A-DD66F77B9098}" destId="{3FE6A6A3-D7B1-463D-8765-AE08A9DB9A79}" srcOrd="2" destOrd="0" presId="urn:microsoft.com/office/officeart/2005/8/layout/chevron1"/>
    <dgm:cxn modelId="{B078A44C-8C7E-425E-8D6C-C2CABEC5299E}" type="presParOf" srcId="{CE96C933-CE24-4901-809A-DD66F77B9098}" destId="{057E0E1B-0E52-41A3-9395-595169AFEC95}" srcOrd="3" destOrd="0" presId="urn:microsoft.com/office/officeart/2005/8/layout/chevron1"/>
    <dgm:cxn modelId="{D13E0B5F-C844-4F83-8BDE-3F7C12FC1746}" type="presParOf" srcId="{CE96C933-CE24-4901-809A-DD66F77B9098}" destId="{7BADBD4C-9F2C-4A68-B968-8221111AA4AF}" srcOrd="4" destOrd="0" presId="urn:microsoft.com/office/officeart/2005/8/layout/chevron1"/>
    <dgm:cxn modelId="{983326A2-52E9-4392-9B0E-C99A3D6C95AA}" type="presParOf" srcId="{CE96C933-CE24-4901-809A-DD66F77B9098}" destId="{C8618E54-F506-482E-874A-922F29700DF0}" srcOrd="5" destOrd="0" presId="urn:microsoft.com/office/officeart/2005/8/layout/chevron1"/>
    <dgm:cxn modelId="{EA4E882A-F76D-4E0C-993B-DB48B9662290}" type="presParOf" srcId="{CE96C933-CE24-4901-809A-DD66F77B9098}" destId="{E861A9B2-B35F-4F57-8647-7A4FA1840FA3}" srcOrd="6" destOrd="0" presId="urn:microsoft.com/office/officeart/2005/8/layout/chevron1"/>
    <dgm:cxn modelId="{3CA2A28C-D49F-48C9-9A82-4CCA071F520B}" type="presParOf" srcId="{CE96C933-CE24-4901-809A-DD66F77B9098}" destId="{EA3DCFDF-5378-44D8-A0DD-3C68AC96821B}" srcOrd="7" destOrd="0" presId="urn:microsoft.com/office/officeart/2005/8/layout/chevron1"/>
    <dgm:cxn modelId="{930E6E34-F15A-4F09-A3FC-EBE47BF638E8}" type="presParOf" srcId="{CE96C933-CE24-4901-809A-DD66F77B9098}" destId="{1D237F01-7B2F-450F-B135-C7261AD1EA7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7CCFC09-17E9-4F3C-B486-AA0715BDFE5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860C011-016E-40DD-B39B-1DF573992CCA}">
      <dgm:prSet phldrT="[Testo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it-IT" dirty="0"/>
        </a:p>
      </dgm:t>
    </dgm:pt>
    <dgm:pt modelId="{3B928422-F5A9-4917-A206-79077E2C4CA8}" type="parTrans" cxnId="{FB830125-CBF3-45C4-9C12-0E438C335A3F}">
      <dgm:prSet/>
      <dgm:spPr/>
      <dgm:t>
        <a:bodyPr/>
        <a:lstStyle/>
        <a:p>
          <a:endParaRPr lang="it-IT"/>
        </a:p>
      </dgm:t>
    </dgm:pt>
    <dgm:pt modelId="{2DF96CC6-ED41-4487-B59D-50282CADA64F}" type="sibTrans" cxnId="{FB830125-CBF3-45C4-9C12-0E438C335A3F}">
      <dgm:prSet/>
      <dgm:spPr/>
      <dgm:t>
        <a:bodyPr/>
        <a:lstStyle/>
        <a:p>
          <a:endParaRPr lang="it-IT"/>
        </a:p>
      </dgm:t>
    </dgm:pt>
    <dgm:pt modelId="{3F6D130E-CF49-4E9C-A7B5-DC27C0211E42}">
      <dgm:prSet phldrT="[Testo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it-IT" dirty="0"/>
        </a:p>
      </dgm:t>
    </dgm:pt>
    <dgm:pt modelId="{A96FFE45-3FBA-4805-9766-04B22256EC8E}" type="parTrans" cxnId="{C2B96F0C-7565-43F2-8693-688D806167D4}">
      <dgm:prSet/>
      <dgm:spPr/>
      <dgm:t>
        <a:bodyPr/>
        <a:lstStyle/>
        <a:p>
          <a:endParaRPr lang="it-IT"/>
        </a:p>
      </dgm:t>
    </dgm:pt>
    <dgm:pt modelId="{C10FC478-299E-468D-ACA2-D3EBB43EA9DC}" type="sibTrans" cxnId="{C2B96F0C-7565-43F2-8693-688D806167D4}">
      <dgm:prSet/>
      <dgm:spPr/>
      <dgm:t>
        <a:bodyPr/>
        <a:lstStyle/>
        <a:p>
          <a:endParaRPr lang="it-IT"/>
        </a:p>
      </dgm:t>
    </dgm:pt>
    <dgm:pt modelId="{54FAE55F-3D5E-4D40-B3D6-5CC11790E29D}">
      <dgm:prSet phldrT="[Testo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it-IT"/>
        </a:p>
      </dgm:t>
    </dgm:pt>
    <dgm:pt modelId="{9F18B0C6-3BBF-4B9D-BDF2-E3DE025C3CE8}" type="parTrans" cxnId="{0E35C12F-C045-4683-A438-42CCF5BFCD27}">
      <dgm:prSet/>
      <dgm:spPr/>
      <dgm:t>
        <a:bodyPr/>
        <a:lstStyle/>
        <a:p>
          <a:endParaRPr lang="it-IT"/>
        </a:p>
      </dgm:t>
    </dgm:pt>
    <dgm:pt modelId="{4756F9EF-643B-46FA-8A5F-2FC3F3ECB6CF}" type="sibTrans" cxnId="{0E35C12F-C045-4683-A438-42CCF5BFCD27}">
      <dgm:prSet/>
      <dgm:spPr/>
      <dgm:t>
        <a:bodyPr/>
        <a:lstStyle/>
        <a:p>
          <a:endParaRPr lang="it-IT"/>
        </a:p>
      </dgm:t>
    </dgm:pt>
    <dgm:pt modelId="{D2B5F6E3-0552-4549-9359-27C1D6CD26F3}">
      <dgm:prSet phldrT="[Testo]"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endParaRPr lang="it-IT"/>
        </a:p>
      </dgm:t>
    </dgm:pt>
    <dgm:pt modelId="{1CA977CB-7E1F-47CE-92D8-B64271423386}" type="parTrans" cxnId="{12F828FF-DE0C-40D4-9D75-D8E4D422D8E1}">
      <dgm:prSet/>
      <dgm:spPr/>
      <dgm:t>
        <a:bodyPr/>
        <a:lstStyle/>
        <a:p>
          <a:endParaRPr lang="it-IT"/>
        </a:p>
      </dgm:t>
    </dgm:pt>
    <dgm:pt modelId="{D862A0F9-0B5C-441D-906A-3D6A9F62B4F1}" type="sibTrans" cxnId="{12F828FF-DE0C-40D4-9D75-D8E4D422D8E1}">
      <dgm:prSet/>
      <dgm:spPr/>
      <dgm:t>
        <a:bodyPr/>
        <a:lstStyle/>
        <a:p>
          <a:endParaRPr lang="it-IT"/>
        </a:p>
      </dgm:t>
    </dgm:pt>
    <dgm:pt modelId="{F583DA32-346A-403D-890C-07CEF89B4CC1}">
      <dgm:prSet phldrT="[Testo]"/>
      <dgm:spPr>
        <a:solidFill>
          <a:schemeClr val="bg1"/>
        </a:solidFill>
        <a:ln w="19050">
          <a:solidFill>
            <a:schemeClr val="accent1"/>
          </a:solidFill>
        </a:ln>
      </dgm:spPr>
      <dgm:t>
        <a:bodyPr/>
        <a:lstStyle/>
        <a:p>
          <a:endParaRPr lang="it-IT"/>
        </a:p>
      </dgm:t>
    </dgm:pt>
    <dgm:pt modelId="{C0A6DF76-4E3B-4DA1-B2BC-D3F9A1068F5B}" type="parTrans" cxnId="{3370E9D7-D8D2-4B7E-9A8B-EEFE8646F3BE}">
      <dgm:prSet/>
      <dgm:spPr/>
      <dgm:t>
        <a:bodyPr/>
        <a:lstStyle/>
        <a:p>
          <a:endParaRPr lang="it-IT"/>
        </a:p>
      </dgm:t>
    </dgm:pt>
    <dgm:pt modelId="{1F5BF309-7E36-4F40-88F7-D64CA3DBD0C1}" type="sibTrans" cxnId="{3370E9D7-D8D2-4B7E-9A8B-EEFE8646F3BE}">
      <dgm:prSet/>
      <dgm:spPr/>
      <dgm:t>
        <a:bodyPr/>
        <a:lstStyle/>
        <a:p>
          <a:endParaRPr lang="it-IT"/>
        </a:p>
      </dgm:t>
    </dgm:pt>
    <dgm:pt modelId="{CE96C933-CE24-4901-809A-DD66F77B9098}" type="pres">
      <dgm:prSet presAssocID="{47CCFC09-17E9-4F3C-B486-AA0715BDFE53}" presName="Name0" presStyleCnt="0">
        <dgm:presLayoutVars>
          <dgm:dir/>
          <dgm:animLvl val="lvl"/>
          <dgm:resizeHandles val="exact"/>
        </dgm:presLayoutVars>
      </dgm:prSet>
      <dgm:spPr/>
    </dgm:pt>
    <dgm:pt modelId="{B12B70D6-EBE0-465D-99E7-AC65CC833D0F}" type="pres">
      <dgm:prSet presAssocID="{F860C011-016E-40DD-B39B-1DF573992C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58F3657-3A92-4054-8056-AE8394E986CA}" type="pres">
      <dgm:prSet presAssocID="{2DF96CC6-ED41-4487-B59D-50282CADA64F}" presName="parTxOnlySpace" presStyleCnt="0"/>
      <dgm:spPr/>
    </dgm:pt>
    <dgm:pt modelId="{3FE6A6A3-D7B1-463D-8765-AE08A9DB9A79}" type="pres">
      <dgm:prSet presAssocID="{54FAE55F-3D5E-4D40-B3D6-5CC11790E2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57E0E1B-0E52-41A3-9395-595169AFEC95}" type="pres">
      <dgm:prSet presAssocID="{4756F9EF-643B-46FA-8A5F-2FC3F3ECB6CF}" presName="parTxOnlySpace" presStyleCnt="0"/>
      <dgm:spPr/>
    </dgm:pt>
    <dgm:pt modelId="{7BADBD4C-9F2C-4A68-B968-8221111AA4AF}" type="pres">
      <dgm:prSet presAssocID="{D2B5F6E3-0552-4549-9359-27C1D6CD26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8618E54-F506-482E-874A-922F29700DF0}" type="pres">
      <dgm:prSet presAssocID="{D862A0F9-0B5C-441D-906A-3D6A9F62B4F1}" presName="parTxOnlySpace" presStyleCnt="0"/>
      <dgm:spPr/>
    </dgm:pt>
    <dgm:pt modelId="{E861A9B2-B35F-4F57-8647-7A4FA1840FA3}" type="pres">
      <dgm:prSet presAssocID="{F583DA32-346A-403D-890C-07CEF89B4CC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A3DCFDF-5378-44D8-A0DD-3C68AC96821B}" type="pres">
      <dgm:prSet presAssocID="{1F5BF309-7E36-4F40-88F7-D64CA3DBD0C1}" presName="parTxOnlySpace" presStyleCnt="0"/>
      <dgm:spPr/>
    </dgm:pt>
    <dgm:pt modelId="{1D237F01-7B2F-450F-B135-C7261AD1EA7E}" type="pres">
      <dgm:prSet presAssocID="{3F6D130E-CF49-4E9C-A7B5-DC27C0211E4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C2B96F0C-7565-43F2-8693-688D806167D4}" srcId="{47CCFC09-17E9-4F3C-B486-AA0715BDFE53}" destId="{3F6D130E-CF49-4E9C-A7B5-DC27C0211E42}" srcOrd="4" destOrd="0" parTransId="{A96FFE45-3FBA-4805-9766-04B22256EC8E}" sibTransId="{C10FC478-299E-468D-ACA2-D3EBB43EA9DC}"/>
    <dgm:cxn modelId="{FB830125-CBF3-45C4-9C12-0E438C335A3F}" srcId="{47CCFC09-17E9-4F3C-B486-AA0715BDFE53}" destId="{F860C011-016E-40DD-B39B-1DF573992CCA}" srcOrd="0" destOrd="0" parTransId="{3B928422-F5A9-4917-A206-79077E2C4CA8}" sibTransId="{2DF96CC6-ED41-4487-B59D-50282CADA64F}"/>
    <dgm:cxn modelId="{0E35C12F-C045-4683-A438-42CCF5BFCD27}" srcId="{47CCFC09-17E9-4F3C-B486-AA0715BDFE53}" destId="{54FAE55F-3D5E-4D40-B3D6-5CC11790E29D}" srcOrd="1" destOrd="0" parTransId="{9F18B0C6-3BBF-4B9D-BDF2-E3DE025C3CE8}" sibTransId="{4756F9EF-643B-46FA-8A5F-2FC3F3ECB6CF}"/>
    <dgm:cxn modelId="{72A49633-C115-4CBF-9049-4DC6DE7F44C8}" type="presOf" srcId="{F860C011-016E-40DD-B39B-1DF573992CCA}" destId="{B12B70D6-EBE0-465D-99E7-AC65CC833D0F}" srcOrd="0" destOrd="0" presId="urn:microsoft.com/office/officeart/2005/8/layout/chevron1"/>
    <dgm:cxn modelId="{B1DEA16A-FEDE-4F8F-B741-101885136BEA}" type="presOf" srcId="{3F6D130E-CF49-4E9C-A7B5-DC27C0211E42}" destId="{1D237F01-7B2F-450F-B135-C7261AD1EA7E}" srcOrd="0" destOrd="0" presId="urn:microsoft.com/office/officeart/2005/8/layout/chevron1"/>
    <dgm:cxn modelId="{970C4388-F2A1-4191-84BE-92728D16F5E2}" type="presOf" srcId="{D2B5F6E3-0552-4549-9359-27C1D6CD26F3}" destId="{7BADBD4C-9F2C-4A68-B968-8221111AA4AF}" srcOrd="0" destOrd="0" presId="urn:microsoft.com/office/officeart/2005/8/layout/chevron1"/>
    <dgm:cxn modelId="{0DB58688-2F86-49C7-ABD7-8CDBAF7549E1}" type="presOf" srcId="{F583DA32-346A-403D-890C-07CEF89B4CC1}" destId="{E861A9B2-B35F-4F57-8647-7A4FA1840FA3}" srcOrd="0" destOrd="0" presId="urn:microsoft.com/office/officeart/2005/8/layout/chevron1"/>
    <dgm:cxn modelId="{41B2AC89-C4E5-4518-9624-C59554A6C1CD}" type="presOf" srcId="{47CCFC09-17E9-4F3C-B486-AA0715BDFE53}" destId="{CE96C933-CE24-4901-809A-DD66F77B9098}" srcOrd="0" destOrd="0" presId="urn:microsoft.com/office/officeart/2005/8/layout/chevron1"/>
    <dgm:cxn modelId="{3664BEAF-74FA-4ED8-B100-2F1AB99D24D2}" type="presOf" srcId="{54FAE55F-3D5E-4D40-B3D6-5CC11790E29D}" destId="{3FE6A6A3-D7B1-463D-8765-AE08A9DB9A79}" srcOrd="0" destOrd="0" presId="urn:microsoft.com/office/officeart/2005/8/layout/chevron1"/>
    <dgm:cxn modelId="{3370E9D7-D8D2-4B7E-9A8B-EEFE8646F3BE}" srcId="{47CCFC09-17E9-4F3C-B486-AA0715BDFE53}" destId="{F583DA32-346A-403D-890C-07CEF89B4CC1}" srcOrd="3" destOrd="0" parTransId="{C0A6DF76-4E3B-4DA1-B2BC-D3F9A1068F5B}" sibTransId="{1F5BF309-7E36-4F40-88F7-D64CA3DBD0C1}"/>
    <dgm:cxn modelId="{12F828FF-DE0C-40D4-9D75-D8E4D422D8E1}" srcId="{47CCFC09-17E9-4F3C-B486-AA0715BDFE53}" destId="{D2B5F6E3-0552-4549-9359-27C1D6CD26F3}" srcOrd="2" destOrd="0" parTransId="{1CA977CB-7E1F-47CE-92D8-B64271423386}" sibTransId="{D862A0F9-0B5C-441D-906A-3D6A9F62B4F1}"/>
    <dgm:cxn modelId="{A3FF84F6-5346-432F-90A2-4D54711F8426}" type="presParOf" srcId="{CE96C933-CE24-4901-809A-DD66F77B9098}" destId="{B12B70D6-EBE0-465D-99E7-AC65CC833D0F}" srcOrd="0" destOrd="0" presId="urn:microsoft.com/office/officeart/2005/8/layout/chevron1"/>
    <dgm:cxn modelId="{BF724EF5-9CF9-46B0-91D6-44736E2F2E26}" type="presParOf" srcId="{CE96C933-CE24-4901-809A-DD66F77B9098}" destId="{E58F3657-3A92-4054-8056-AE8394E986CA}" srcOrd="1" destOrd="0" presId="urn:microsoft.com/office/officeart/2005/8/layout/chevron1"/>
    <dgm:cxn modelId="{D3F520A1-7377-4DA2-866C-8F1C6C2A922B}" type="presParOf" srcId="{CE96C933-CE24-4901-809A-DD66F77B9098}" destId="{3FE6A6A3-D7B1-463D-8765-AE08A9DB9A79}" srcOrd="2" destOrd="0" presId="urn:microsoft.com/office/officeart/2005/8/layout/chevron1"/>
    <dgm:cxn modelId="{35BC19C0-27E6-4586-95BB-6C0836B6EC05}" type="presParOf" srcId="{CE96C933-CE24-4901-809A-DD66F77B9098}" destId="{057E0E1B-0E52-41A3-9395-595169AFEC95}" srcOrd="3" destOrd="0" presId="urn:microsoft.com/office/officeart/2005/8/layout/chevron1"/>
    <dgm:cxn modelId="{384C00FF-A9FB-4519-965F-B9D47B677BCE}" type="presParOf" srcId="{CE96C933-CE24-4901-809A-DD66F77B9098}" destId="{7BADBD4C-9F2C-4A68-B968-8221111AA4AF}" srcOrd="4" destOrd="0" presId="urn:microsoft.com/office/officeart/2005/8/layout/chevron1"/>
    <dgm:cxn modelId="{9E67DB6A-82EE-4904-A25A-724DECE3A073}" type="presParOf" srcId="{CE96C933-CE24-4901-809A-DD66F77B9098}" destId="{C8618E54-F506-482E-874A-922F29700DF0}" srcOrd="5" destOrd="0" presId="urn:microsoft.com/office/officeart/2005/8/layout/chevron1"/>
    <dgm:cxn modelId="{CDAC6986-0A55-4C83-9C11-BB6EA0C07E1B}" type="presParOf" srcId="{CE96C933-CE24-4901-809A-DD66F77B9098}" destId="{E861A9B2-B35F-4F57-8647-7A4FA1840FA3}" srcOrd="6" destOrd="0" presId="urn:microsoft.com/office/officeart/2005/8/layout/chevron1"/>
    <dgm:cxn modelId="{997A4892-7D8D-41A1-9DFC-CC328D9A6AE8}" type="presParOf" srcId="{CE96C933-CE24-4901-809A-DD66F77B9098}" destId="{EA3DCFDF-5378-44D8-A0DD-3C68AC96821B}" srcOrd="7" destOrd="0" presId="urn:microsoft.com/office/officeart/2005/8/layout/chevron1"/>
    <dgm:cxn modelId="{39356C7C-5501-4B0E-ACDA-FFE06E5F0CEC}" type="presParOf" srcId="{CE96C933-CE24-4901-809A-DD66F77B9098}" destId="{1D237F01-7B2F-450F-B135-C7261AD1EA7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7CCFC09-17E9-4F3C-B486-AA0715BDFE5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860C011-016E-40DD-B39B-1DF573992CCA}">
      <dgm:prSet phldrT="[Testo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it-IT" dirty="0"/>
        </a:p>
      </dgm:t>
    </dgm:pt>
    <dgm:pt modelId="{3B928422-F5A9-4917-A206-79077E2C4CA8}" type="parTrans" cxnId="{FB830125-CBF3-45C4-9C12-0E438C335A3F}">
      <dgm:prSet/>
      <dgm:spPr/>
      <dgm:t>
        <a:bodyPr/>
        <a:lstStyle/>
        <a:p>
          <a:endParaRPr lang="it-IT"/>
        </a:p>
      </dgm:t>
    </dgm:pt>
    <dgm:pt modelId="{2DF96CC6-ED41-4487-B59D-50282CADA64F}" type="sibTrans" cxnId="{FB830125-CBF3-45C4-9C12-0E438C335A3F}">
      <dgm:prSet/>
      <dgm:spPr/>
      <dgm:t>
        <a:bodyPr/>
        <a:lstStyle/>
        <a:p>
          <a:endParaRPr lang="it-IT"/>
        </a:p>
      </dgm:t>
    </dgm:pt>
    <dgm:pt modelId="{3F6D130E-CF49-4E9C-A7B5-DC27C0211E42}">
      <dgm:prSet phldrT="[Testo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it-IT" dirty="0"/>
        </a:p>
      </dgm:t>
    </dgm:pt>
    <dgm:pt modelId="{A96FFE45-3FBA-4805-9766-04B22256EC8E}" type="parTrans" cxnId="{C2B96F0C-7565-43F2-8693-688D806167D4}">
      <dgm:prSet/>
      <dgm:spPr/>
      <dgm:t>
        <a:bodyPr/>
        <a:lstStyle/>
        <a:p>
          <a:endParaRPr lang="it-IT"/>
        </a:p>
      </dgm:t>
    </dgm:pt>
    <dgm:pt modelId="{C10FC478-299E-468D-ACA2-D3EBB43EA9DC}" type="sibTrans" cxnId="{C2B96F0C-7565-43F2-8693-688D806167D4}">
      <dgm:prSet/>
      <dgm:spPr/>
      <dgm:t>
        <a:bodyPr/>
        <a:lstStyle/>
        <a:p>
          <a:endParaRPr lang="it-IT"/>
        </a:p>
      </dgm:t>
    </dgm:pt>
    <dgm:pt modelId="{54FAE55F-3D5E-4D40-B3D6-5CC11790E29D}">
      <dgm:prSet phldrT="[Testo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it-IT"/>
        </a:p>
      </dgm:t>
    </dgm:pt>
    <dgm:pt modelId="{9F18B0C6-3BBF-4B9D-BDF2-E3DE025C3CE8}" type="parTrans" cxnId="{0E35C12F-C045-4683-A438-42CCF5BFCD27}">
      <dgm:prSet/>
      <dgm:spPr/>
      <dgm:t>
        <a:bodyPr/>
        <a:lstStyle/>
        <a:p>
          <a:endParaRPr lang="it-IT"/>
        </a:p>
      </dgm:t>
    </dgm:pt>
    <dgm:pt modelId="{4756F9EF-643B-46FA-8A5F-2FC3F3ECB6CF}" type="sibTrans" cxnId="{0E35C12F-C045-4683-A438-42CCF5BFCD27}">
      <dgm:prSet/>
      <dgm:spPr/>
      <dgm:t>
        <a:bodyPr/>
        <a:lstStyle/>
        <a:p>
          <a:endParaRPr lang="it-IT"/>
        </a:p>
      </dgm:t>
    </dgm:pt>
    <dgm:pt modelId="{D2B5F6E3-0552-4549-9359-27C1D6CD26F3}">
      <dgm:prSet phldrT="[Testo]"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endParaRPr lang="it-IT"/>
        </a:p>
      </dgm:t>
    </dgm:pt>
    <dgm:pt modelId="{1CA977CB-7E1F-47CE-92D8-B64271423386}" type="parTrans" cxnId="{12F828FF-DE0C-40D4-9D75-D8E4D422D8E1}">
      <dgm:prSet/>
      <dgm:spPr/>
      <dgm:t>
        <a:bodyPr/>
        <a:lstStyle/>
        <a:p>
          <a:endParaRPr lang="it-IT"/>
        </a:p>
      </dgm:t>
    </dgm:pt>
    <dgm:pt modelId="{D862A0F9-0B5C-441D-906A-3D6A9F62B4F1}" type="sibTrans" cxnId="{12F828FF-DE0C-40D4-9D75-D8E4D422D8E1}">
      <dgm:prSet/>
      <dgm:spPr/>
      <dgm:t>
        <a:bodyPr/>
        <a:lstStyle/>
        <a:p>
          <a:endParaRPr lang="it-IT"/>
        </a:p>
      </dgm:t>
    </dgm:pt>
    <dgm:pt modelId="{F583DA32-346A-403D-890C-07CEF89B4CC1}">
      <dgm:prSet phldrT="[Testo]"/>
      <dgm:spPr>
        <a:solidFill>
          <a:schemeClr val="bg1"/>
        </a:solidFill>
        <a:ln w="19050">
          <a:solidFill>
            <a:schemeClr val="accent1"/>
          </a:solidFill>
        </a:ln>
      </dgm:spPr>
      <dgm:t>
        <a:bodyPr/>
        <a:lstStyle/>
        <a:p>
          <a:endParaRPr lang="it-IT"/>
        </a:p>
      </dgm:t>
    </dgm:pt>
    <dgm:pt modelId="{C0A6DF76-4E3B-4DA1-B2BC-D3F9A1068F5B}" type="parTrans" cxnId="{3370E9D7-D8D2-4B7E-9A8B-EEFE8646F3BE}">
      <dgm:prSet/>
      <dgm:spPr/>
      <dgm:t>
        <a:bodyPr/>
        <a:lstStyle/>
        <a:p>
          <a:endParaRPr lang="it-IT"/>
        </a:p>
      </dgm:t>
    </dgm:pt>
    <dgm:pt modelId="{1F5BF309-7E36-4F40-88F7-D64CA3DBD0C1}" type="sibTrans" cxnId="{3370E9D7-D8D2-4B7E-9A8B-EEFE8646F3BE}">
      <dgm:prSet/>
      <dgm:spPr/>
      <dgm:t>
        <a:bodyPr/>
        <a:lstStyle/>
        <a:p>
          <a:endParaRPr lang="it-IT"/>
        </a:p>
      </dgm:t>
    </dgm:pt>
    <dgm:pt modelId="{CE96C933-CE24-4901-809A-DD66F77B9098}" type="pres">
      <dgm:prSet presAssocID="{47CCFC09-17E9-4F3C-B486-AA0715BDFE53}" presName="Name0" presStyleCnt="0">
        <dgm:presLayoutVars>
          <dgm:dir/>
          <dgm:animLvl val="lvl"/>
          <dgm:resizeHandles val="exact"/>
        </dgm:presLayoutVars>
      </dgm:prSet>
      <dgm:spPr/>
    </dgm:pt>
    <dgm:pt modelId="{B12B70D6-EBE0-465D-99E7-AC65CC833D0F}" type="pres">
      <dgm:prSet presAssocID="{F860C011-016E-40DD-B39B-1DF573992C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58F3657-3A92-4054-8056-AE8394E986CA}" type="pres">
      <dgm:prSet presAssocID="{2DF96CC6-ED41-4487-B59D-50282CADA64F}" presName="parTxOnlySpace" presStyleCnt="0"/>
      <dgm:spPr/>
    </dgm:pt>
    <dgm:pt modelId="{3FE6A6A3-D7B1-463D-8765-AE08A9DB9A79}" type="pres">
      <dgm:prSet presAssocID="{54FAE55F-3D5E-4D40-B3D6-5CC11790E2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57E0E1B-0E52-41A3-9395-595169AFEC95}" type="pres">
      <dgm:prSet presAssocID="{4756F9EF-643B-46FA-8A5F-2FC3F3ECB6CF}" presName="parTxOnlySpace" presStyleCnt="0"/>
      <dgm:spPr/>
    </dgm:pt>
    <dgm:pt modelId="{7BADBD4C-9F2C-4A68-B968-8221111AA4AF}" type="pres">
      <dgm:prSet presAssocID="{D2B5F6E3-0552-4549-9359-27C1D6CD26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8618E54-F506-482E-874A-922F29700DF0}" type="pres">
      <dgm:prSet presAssocID="{D862A0F9-0B5C-441D-906A-3D6A9F62B4F1}" presName="parTxOnlySpace" presStyleCnt="0"/>
      <dgm:spPr/>
    </dgm:pt>
    <dgm:pt modelId="{E861A9B2-B35F-4F57-8647-7A4FA1840FA3}" type="pres">
      <dgm:prSet presAssocID="{F583DA32-346A-403D-890C-07CEF89B4CC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A3DCFDF-5378-44D8-A0DD-3C68AC96821B}" type="pres">
      <dgm:prSet presAssocID="{1F5BF309-7E36-4F40-88F7-D64CA3DBD0C1}" presName="parTxOnlySpace" presStyleCnt="0"/>
      <dgm:spPr/>
    </dgm:pt>
    <dgm:pt modelId="{1D237F01-7B2F-450F-B135-C7261AD1EA7E}" type="pres">
      <dgm:prSet presAssocID="{3F6D130E-CF49-4E9C-A7B5-DC27C0211E4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C2B96F0C-7565-43F2-8693-688D806167D4}" srcId="{47CCFC09-17E9-4F3C-B486-AA0715BDFE53}" destId="{3F6D130E-CF49-4E9C-A7B5-DC27C0211E42}" srcOrd="4" destOrd="0" parTransId="{A96FFE45-3FBA-4805-9766-04B22256EC8E}" sibTransId="{C10FC478-299E-468D-ACA2-D3EBB43EA9DC}"/>
    <dgm:cxn modelId="{F055FD11-8377-4C34-B0AB-EEBE23B05503}" type="presOf" srcId="{54FAE55F-3D5E-4D40-B3D6-5CC11790E29D}" destId="{3FE6A6A3-D7B1-463D-8765-AE08A9DB9A79}" srcOrd="0" destOrd="0" presId="urn:microsoft.com/office/officeart/2005/8/layout/chevron1"/>
    <dgm:cxn modelId="{97AE091B-5DB2-4E53-825F-934354C30AD7}" type="presOf" srcId="{F860C011-016E-40DD-B39B-1DF573992CCA}" destId="{B12B70D6-EBE0-465D-99E7-AC65CC833D0F}" srcOrd="0" destOrd="0" presId="urn:microsoft.com/office/officeart/2005/8/layout/chevron1"/>
    <dgm:cxn modelId="{FB830125-CBF3-45C4-9C12-0E438C335A3F}" srcId="{47CCFC09-17E9-4F3C-B486-AA0715BDFE53}" destId="{F860C011-016E-40DD-B39B-1DF573992CCA}" srcOrd="0" destOrd="0" parTransId="{3B928422-F5A9-4917-A206-79077E2C4CA8}" sibTransId="{2DF96CC6-ED41-4487-B59D-50282CADA64F}"/>
    <dgm:cxn modelId="{0E35C12F-C045-4683-A438-42CCF5BFCD27}" srcId="{47CCFC09-17E9-4F3C-B486-AA0715BDFE53}" destId="{54FAE55F-3D5E-4D40-B3D6-5CC11790E29D}" srcOrd="1" destOrd="0" parTransId="{9F18B0C6-3BBF-4B9D-BDF2-E3DE025C3CE8}" sibTransId="{4756F9EF-643B-46FA-8A5F-2FC3F3ECB6CF}"/>
    <dgm:cxn modelId="{DD5BF258-2271-45BD-850B-CF3FD72E701B}" type="presOf" srcId="{3F6D130E-CF49-4E9C-A7B5-DC27C0211E42}" destId="{1D237F01-7B2F-450F-B135-C7261AD1EA7E}" srcOrd="0" destOrd="0" presId="urn:microsoft.com/office/officeart/2005/8/layout/chevron1"/>
    <dgm:cxn modelId="{D3366587-1AF4-4117-B4C9-D728EC4E17B6}" type="presOf" srcId="{D2B5F6E3-0552-4549-9359-27C1D6CD26F3}" destId="{7BADBD4C-9F2C-4A68-B968-8221111AA4AF}" srcOrd="0" destOrd="0" presId="urn:microsoft.com/office/officeart/2005/8/layout/chevron1"/>
    <dgm:cxn modelId="{3F12A9C3-DBF6-45B4-86EA-BEAF74E9E118}" type="presOf" srcId="{F583DA32-346A-403D-890C-07CEF89B4CC1}" destId="{E861A9B2-B35F-4F57-8647-7A4FA1840FA3}" srcOrd="0" destOrd="0" presId="urn:microsoft.com/office/officeart/2005/8/layout/chevron1"/>
    <dgm:cxn modelId="{3370E9D7-D8D2-4B7E-9A8B-EEFE8646F3BE}" srcId="{47CCFC09-17E9-4F3C-B486-AA0715BDFE53}" destId="{F583DA32-346A-403D-890C-07CEF89B4CC1}" srcOrd="3" destOrd="0" parTransId="{C0A6DF76-4E3B-4DA1-B2BC-D3F9A1068F5B}" sibTransId="{1F5BF309-7E36-4F40-88F7-D64CA3DBD0C1}"/>
    <dgm:cxn modelId="{35862BF1-74C8-4234-BEAB-70300EB29BD3}" type="presOf" srcId="{47CCFC09-17E9-4F3C-B486-AA0715BDFE53}" destId="{CE96C933-CE24-4901-809A-DD66F77B9098}" srcOrd="0" destOrd="0" presId="urn:microsoft.com/office/officeart/2005/8/layout/chevron1"/>
    <dgm:cxn modelId="{12F828FF-DE0C-40D4-9D75-D8E4D422D8E1}" srcId="{47CCFC09-17E9-4F3C-B486-AA0715BDFE53}" destId="{D2B5F6E3-0552-4549-9359-27C1D6CD26F3}" srcOrd="2" destOrd="0" parTransId="{1CA977CB-7E1F-47CE-92D8-B64271423386}" sibTransId="{D862A0F9-0B5C-441D-906A-3D6A9F62B4F1}"/>
    <dgm:cxn modelId="{11903062-6D45-461B-B64B-894B5CAD37CC}" type="presParOf" srcId="{CE96C933-CE24-4901-809A-DD66F77B9098}" destId="{B12B70D6-EBE0-465D-99E7-AC65CC833D0F}" srcOrd="0" destOrd="0" presId="urn:microsoft.com/office/officeart/2005/8/layout/chevron1"/>
    <dgm:cxn modelId="{731FCF3B-EB2F-4D9C-A221-6A7141E5384F}" type="presParOf" srcId="{CE96C933-CE24-4901-809A-DD66F77B9098}" destId="{E58F3657-3A92-4054-8056-AE8394E986CA}" srcOrd="1" destOrd="0" presId="urn:microsoft.com/office/officeart/2005/8/layout/chevron1"/>
    <dgm:cxn modelId="{341F2FA5-4CE6-4A6D-8B59-84256CA33C35}" type="presParOf" srcId="{CE96C933-CE24-4901-809A-DD66F77B9098}" destId="{3FE6A6A3-D7B1-463D-8765-AE08A9DB9A79}" srcOrd="2" destOrd="0" presId="urn:microsoft.com/office/officeart/2005/8/layout/chevron1"/>
    <dgm:cxn modelId="{3A8C86F1-DEB4-442D-BA1B-24518CBE40A8}" type="presParOf" srcId="{CE96C933-CE24-4901-809A-DD66F77B9098}" destId="{057E0E1B-0E52-41A3-9395-595169AFEC95}" srcOrd="3" destOrd="0" presId="urn:microsoft.com/office/officeart/2005/8/layout/chevron1"/>
    <dgm:cxn modelId="{F15EE016-A3D2-46CA-A944-236C13583802}" type="presParOf" srcId="{CE96C933-CE24-4901-809A-DD66F77B9098}" destId="{7BADBD4C-9F2C-4A68-B968-8221111AA4AF}" srcOrd="4" destOrd="0" presId="urn:microsoft.com/office/officeart/2005/8/layout/chevron1"/>
    <dgm:cxn modelId="{DC8FDCD3-19D9-4E82-AC6C-348410BB3C4C}" type="presParOf" srcId="{CE96C933-CE24-4901-809A-DD66F77B9098}" destId="{C8618E54-F506-482E-874A-922F29700DF0}" srcOrd="5" destOrd="0" presId="urn:microsoft.com/office/officeart/2005/8/layout/chevron1"/>
    <dgm:cxn modelId="{7C284D5E-0041-4284-9615-E3EBD53650F2}" type="presParOf" srcId="{CE96C933-CE24-4901-809A-DD66F77B9098}" destId="{E861A9B2-B35F-4F57-8647-7A4FA1840FA3}" srcOrd="6" destOrd="0" presId="urn:microsoft.com/office/officeart/2005/8/layout/chevron1"/>
    <dgm:cxn modelId="{FE3D589B-DCC3-4055-818E-91997320F6E6}" type="presParOf" srcId="{CE96C933-CE24-4901-809A-DD66F77B9098}" destId="{EA3DCFDF-5378-44D8-A0DD-3C68AC96821B}" srcOrd="7" destOrd="0" presId="urn:microsoft.com/office/officeart/2005/8/layout/chevron1"/>
    <dgm:cxn modelId="{D30E603A-3BB8-47ED-BF64-4F4D4B592FAA}" type="presParOf" srcId="{CE96C933-CE24-4901-809A-DD66F77B9098}" destId="{1D237F01-7B2F-450F-B135-C7261AD1EA7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7CCFC09-17E9-4F3C-B486-AA0715BDFE5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860C011-016E-40DD-B39B-1DF573992CCA}">
      <dgm:prSet phldrT="[Testo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it-IT" dirty="0"/>
        </a:p>
      </dgm:t>
    </dgm:pt>
    <dgm:pt modelId="{3B928422-F5A9-4917-A206-79077E2C4CA8}" type="parTrans" cxnId="{FB830125-CBF3-45C4-9C12-0E438C335A3F}">
      <dgm:prSet/>
      <dgm:spPr/>
      <dgm:t>
        <a:bodyPr/>
        <a:lstStyle/>
        <a:p>
          <a:endParaRPr lang="it-IT"/>
        </a:p>
      </dgm:t>
    </dgm:pt>
    <dgm:pt modelId="{2DF96CC6-ED41-4487-B59D-50282CADA64F}" type="sibTrans" cxnId="{FB830125-CBF3-45C4-9C12-0E438C335A3F}">
      <dgm:prSet/>
      <dgm:spPr/>
      <dgm:t>
        <a:bodyPr/>
        <a:lstStyle/>
        <a:p>
          <a:endParaRPr lang="it-IT"/>
        </a:p>
      </dgm:t>
    </dgm:pt>
    <dgm:pt modelId="{3F6D130E-CF49-4E9C-A7B5-DC27C0211E42}">
      <dgm:prSet phldrT="[Testo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it-IT" dirty="0"/>
        </a:p>
      </dgm:t>
    </dgm:pt>
    <dgm:pt modelId="{A96FFE45-3FBA-4805-9766-04B22256EC8E}" type="parTrans" cxnId="{C2B96F0C-7565-43F2-8693-688D806167D4}">
      <dgm:prSet/>
      <dgm:spPr/>
      <dgm:t>
        <a:bodyPr/>
        <a:lstStyle/>
        <a:p>
          <a:endParaRPr lang="it-IT"/>
        </a:p>
      </dgm:t>
    </dgm:pt>
    <dgm:pt modelId="{C10FC478-299E-468D-ACA2-D3EBB43EA9DC}" type="sibTrans" cxnId="{C2B96F0C-7565-43F2-8693-688D806167D4}">
      <dgm:prSet/>
      <dgm:spPr/>
      <dgm:t>
        <a:bodyPr/>
        <a:lstStyle/>
        <a:p>
          <a:endParaRPr lang="it-IT"/>
        </a:p>
      </dgm:t>
    </dgm:pt>
    <dgm:pt modelId="{54FAE55F-3D5E-4D40-B3D6-5CC11790E29D}">
      <dgm:prSet phldrT="[Testo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it-IT"/>
        </a:p>
      </dgm:t>
    </dgm:pt>
    <dgm:pt modelId="{9F18B0C6-3BBF-4B9D-BDF2-E3DE025C3CE8}" type="parTrans" cxnId="{0E35C12F-C045-4683-A438-42CCF5BFCD27}">
      <dgm:prSet/>
      <dgm:spPr/>
      <dgm:t>
        <a:bodyPr/>
        <a:lstStyle/>
        <a:p>
          <a:endParaRPr lang="it-IT"/>
        </a:p>
      </dgm:t>
    </dgm:pt>
    <dgm:pt modelId="{4756F9EF-643B-46FA-8A5F-2FC3F3ECB6CF}" type="sibTrans" cxnId="{0E35C12F-C045-4683-A438-42CCF5BFCD27}">
      <dgm:prSet/>
      <dgm:spPr/>
      <dgm:t>
        <a:bodyPr/>
        <a:lstStyle/>
        <a:p>
          <a:endParaRPr lang="it-IT"/>
        </a:p>
      </dgm:t>
    </dgm:pt>
    <dgm:pt modelId="{D2B5F6E3-0552-4549-9359-27C1D6CD26F3}">
      <dgm:prSet phldrT="[Testo]"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endParaRPr lang="it-IT"/>
        </a:p>
      </dgm:t>
    </dgm:pt>
    <dgm:pt modelId="{1CA977CB-7E1F-47CE-92D8-B64271423386}" type="parTrans" cxnId="{12F828FF-DE0C-40D4-9D75-D8E4D422D8E1}">
      <dgm:prSet/>
      <dgm:spPr/>
      <dgm:t>
        <a:bodyPr/>
        <a:lstStyle/>
        <a:p>
          <a:endParaRPr lang="it-IT"/>
        </a:p>
      </dgm:t>
    </dgm:pt>
    <dgm:pt modelId="{D862A0F9-0B5C-441D-906A-3D6A9F62B4F1}" type="sibTrans" cxnId="{12F828FF-DE0C-40D4-9D75-D8E4D422D8E1}">
      <dgm:prSet/>
      <dgm:spPr/>
      <dgm:t>
        <a:bodyPr/>
        <a:lstStyle/>
        <a:p>
          <a:endParaRPr lang="it-IT"/>
        </a:p>
      </dgm:t>
    </dgm:pt>
    <dgm:pt modelId="{F583DA32-346A-403D-890C-07CEF89B4CC1}">
      <dgm:prSet phldrT="[Testo]"/>
      <dgm:spPr>
        <a:solidFill>
          <a:schemeClr val="bg1"/>
        </a:solidFill>
        <a:ln w="19050">
          <a:solidFill>
            <a:schemeClr val="accent1"/>
          </a:solidFill>
        </a:ln>
      </dgm:spPr>
      <dgm:t>
        <a:bodyPr/>
        <a:lstStyle/>
        <a:p>
          <a:endParaRPr lang="it-IT"/>
        </a:p>
      </dgm:t>
    </dgm:pt>
    <dgm:pt modelId="{C0A6DF76-4E3B-4DA1-B2BC-D3F9A1068F5B}" type="parTrans" cxnId="{3370E9D7-D8D2-4B7E-9A8B-EEFE8646F3BE}">
      <dgm:prSet/>
      <dgm:spPr/>
      <dgm:t>
        <a:bodyPr/>
        <a:lstStyle/>
        <a:p>
          <a:endParaRPr lang="it-IT"/>
        </a:p>
      </dgm:t>
    </dgm:pt>
    <dgm:pt modelId="{1F5BF309-7E36-4F40-88F7-D64CA3DBD0C1}" type="sibTrans" cxnId="{3370E9D7-D8D2-4B7E-9A8B-EEFE8646F3BE}">
      <dgm:prSet/>
      <dgm:spPr/>
      <dgm:t>
        <a:bodyPr/>
        <a:lstStyle/>
        <a:p>
          <a:endParaRPr lang="it-IT"/>
        </a:p>
      </dgm:t>
    </dgm:pt>
    <dgm:pt modelId="{CE96C933-CE24-4901-809A-DD66F77B9098}" type="pres">
      <dgm:prSet presAssocID="{47CCFC09-17E9-4F3C-B486-AA0715BDFE53}" presName="Name0" presStyleCnt="0">
        <dgm:presLayoutVars>
          <dgm:dir/>
          <dgm:animLvl val="lvl"/>
          <dgm:resizeHandles val="exact"/>
        </dgm:presLayoutVars>
      </dgm:prSet>
      <dgm:spPr/>
    </dgm:pt>
    <dgm:pt modelId="{B12B70D6-EBE0-465D-99E7-AC65CC833D0F}" type="pres">
      <dgm:prSet presAssocID="{F860C011-016E-40DD-B39B-1DF573992C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58F3657-3A92-4054-8056-AE8394E986CA}" type="pres">
      <dgm:prSet presAssocID="{2DF96CC6-ED41-4487-B59D-50282CADA64F}" presName="parTxOnlySpace" presStyleCnt="0"/>
      <dgm:spPr/>
    </dgm:pt>
    <dgm:pt modelId="{3FE6A6A3-D7B1-463D-8765-AE08A9DB9A79}" type="pres">
      <dgm:prSet presAssocID="{54FAE55F-3D5E-4D40-B3D6-5CC11790E2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57E0E1B-0E52-41A3-9395-595169AFEC95}" type="pres">
      <dgm:prSet presAssocID="{4756F9EF-643B-46FA-8A5F-2FC3F3ECB6CF}" presName="parTxOnlySpace" presStyleCnt="0"/>
      <dgm:spPr/>
    </dgm:pt>
    <dgm:pt modelId="{7BADBD4C-9F2C-4A68-B968-8221111AA4AF}" type="pres">
      <dgm:prSet presAssocID="{D2B5F6E3-0552-4549-9359-27C1D6CD26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8618E54-F506-482E-874A-922F29700DF0}" type="pres">
      <dgm:prSet presAssocID="{D862A0F9-0B5C-441D-906A-3D6A9F62B4F1}" presName="parTxOnlySpace" presStyleCnt="0"/>
      <dgm:spPr/>
    </dgm:pt>
    <dgm:pt modelId="{E861A9B2-B35F-4F57-8647-7A4FA1840FA3}" type="pres">
      <dgm:prSet presAssocID="{F583DA32-346A-403D-890C-07CEF89B4CC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A3DCFDF-5378-44D8-A0DD-3C68AC96821B}" type="pres">
      <dgm:prSet presAssocID="{1F5BF309-7E36-4F40-88F7-D64CA3DBD0C1}" presName="parTxOnlySpace" presStyleCnt="0"/>
      <dgm:spPr/>
    </dgm:pt>
    <dgm:pt modelId="{1D237F01-7B2F-450F-B135-C7261AD1EA7E}" type="pres">
      <dgm:prSet presAssocID="{3F6D130E-CF49-4E9C-A7B5-DC27C0211E4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30810C0B-5A10-4A3D-90CB-7D0C64074FBE}" type="presOf" srcId="{54FAE55F-3D5E-4D40-B3D6-5CC11790E29D}" destId="{3FE6A6A3-D7B1-463D-8765-AE08A9DB9A79}" srcOrd="0" destOrd="0" presId="urn:microsoft.com/office/officeart/2005/8/layout/chevron1"/>
    <dgm:cxn modelId="{C2B96F0C-7565-43F2-8693-688D806167D4}" srcId="{47CCFC09-17E9-4F3C-B486-AA0715BDFE53}" destId="{3F6D130E-CF49-4E9C-A7B5-DC27C0211E42}" srcOrd="4" destOrd="0" parTransId="{A96FFE45-3FBA-4805-9766-04B22256EC8E}" sibTransId="{C10FC478-299E-468D-ACA2-D3EBB43EA9DC}"/>
    <dgm:cxn modelId="{FAEF011E-1073-4D5B-9BCB-77DB9D24FA88}" type="presOf" srcId="{47CCFC09-17E9-4F3C-B486-AA0715BDFE53}" destId="{CE96C933-CE24-4901-809A-DD66F77B9098}" srcOrd="0" destOrd="0" presId="urn:microsoft.com/office/officeart/2005/8/layout/chevron1"/>
    <dgm:cxn modelId="{FB830125-CBF3-45C4-9C12-0E438C335A3F}" srcId="{47CCFC09-17E9-4F3C-B486-AA0715BDFE53}" destId="{F860C011-016E-40DD-B39B-1DF573992CCA}" srcOrd="0" destOrd="0" parTransId="{3B928422-F5A9-4917-A206-79077E2C4CA8}" sibTransId="{2DF96CC6-ED41-4487-B59D-50282CADA64F}"/>
    <dgm:cxn modelId="{0E35C12F-C045-4683-A438-42CCF5BFCD27}" srcId="{47CCFC09-17E9-4F3C-B486-AA0715BDFE53}" destId="{54FAE55F-3D5E-4D40-B3D6-5CC11790E29D}" srcOrd="1" destOrd="0" parTransId="{9F18B0C6-3BBF-4B9D-BDF2-E3DE025C3CE8}" sibTransId="{4756F9EF-643B-46FA-8A5F-2FC3F3ECB6CF}"/>
    <dgm:cxn modelId="{D99B1155-D687-47E6-8D42-4A8A18398EAA}" type="presOf" srcId="{D2B5F6E3-0552-4549-9359-27C1D6CD26F3}" destId="{7BADBD4C-9F2C-4A68-B968-8221111AA4AF}" srcOrd="0" destOrd="0" presId="urn:microsoft.com/office/officeart/2005/8/layout/chevron1"/>
    <dgm:cxn modelId="{40661880-D0AB-4D98-B098-8AE8CC4609E3}" type="presOf" srcId="{F860C011-016E-40DD-B39B-1DF573992CCA}" destId="{B12B70D6-EBE0-465D-99E7-AC65CC833D0F}" srcOrd="0" destOrd="0" presId="urn:microsoft.com/office/officeart/2005/8/layout/chevron1"/>
    <dgm:cxn modelId="{BF50F0C3-BF7F-4A87-9B64-0006F4B5A6D3}" type="presOf" srcId="{3F6D130E-CF49-4E9C-A7B5-DC27C0211E42}" destId="{1D237F01-7B2F-450F-B135-C7261AD1EA7E}" srcOrd="0" destOrd="0" presId="urn:microsoft.com/office/officeart/2005/8/layout/chevron1"/>
    <dgm:cxn modelId="{F55439C9-F330-4E33-A1B1-6B1A3FE8894E}" type="presOf" srcId="{F583DA32-346A-403D-890C-07CEF89B4CC1}" destId="{E861A9B2-B35F-4F57-8647-7A4FA1840FA3}" srcOrd="0" destOrd="0" presId="urn:microsoft.com/office/officeart/2005/8/layout/chevron1"/>
    <dgm:cxn modelId="{3370E9D7-D8D2-4B7E-9A8B-EEFE8646F3BE}" srcId="{47CCFC09-17E9-4F3C-B486-AA0715BDFE53}" destId="{F583DA32-346A-403D-890C-07CEF89B4CC1}" srcOrd="3" destOrd="0" parTransId="{C0A6DF76-4E3B-4DA1-B2BC-D3F9A1068F5B}" sibTransId="{1F5BF309-7E36-4F40-88F7-D64CA3DBD0C1}"/>
    <dgm:cxn modelId="{12F828FF-DE0C-40D4-9D75-D8E4D422D8E1}" srcId="{47CCFC09-17E9-4F3C-B486-AA0715BDFE53}" destId="{D2B5F6E3-0552-4549-9359-27C1D6CD26F3}" srcOrd="2" destOrd="0" parTransId="{1CA977CB-7E1F-47CE-92D8-B64271423386}" sibTransId="{D862A0F9-0B5C-441D-906A-3D6A9F62B4F1}"/>
    <dgm:cxn modelId="{720FEF3C-8E66-4C0B-934D-B08992526A12}" type="presParOf" srcId="{CE96C933-CE24-4901-809A-DD66F77B9098}" destId="{B12B70D6-EBE0-465D-99E7-AC65CC833D0F}" srcOrd="0" destOrd="0" presId="urn:microsoft.com/office/officeart/2005/8/layout/chevron1"/>
    <dgm:cxn modelId="{129FC80F-F214-4E83-914D-F54D91528E4B}" type="presParOf" srcId="{CE96C933-CE24-4901-809A-DD66F77B9098}" destId="{E58F3657-3A92-4054-8056-AE8394E986CA}" srcOrd="1" destOrd="0" presId="urn:microsoft.com/office/officeart/2005/8/layout/chevron1"/>
    <dgm:cxn modelId="{E2C3B289-7912-4527-B1F2-2FFF46F3B559}" type="presParOf" srcId="{CE96C933-CE24-4901-809A-DD66F77B9098}" destId="{3FE6A6A3-D7B1-463D-8765-AE08A9DB9A79}" srcOrd="2" destOrd="0" presId="urn:microsoft.com/office/officeart/2005/8/layout/chevron1"/>
    <dgm:cxn modelId="{AA46F179-87EF-49E9-BA8D-789E15B8C9E1}" type="presParOf" srcId="{CE96C933-CE24-4901-809A-DD66F77B9098}" destId="{057E0E1B-0E52-41A3-9395-595169AFEC95}" srcOrd="3" destOrd="0" presId="urn:microsoft.com/office/officeart/2005/8/layout/chevron1"/>
    <dgm:cxn modelId="{CB981BF4-0677-4410-9C4B-E5521E3268FD}" type="presParOf" srcId="{CE96C933-CE24-4901-809A-DD66F77B9098}" destId="{7BADBD4C-9F2C-4A68-B968-8221111AA4AF}" srcOrd="4" destOrd="0" presId="urn:microsoft.com/office/officeart/2005/8/layout/chevron1"/>
    <dgm:cxn modelId="{355EE749-1682-4EFD-A175-CDA0F41EAE91}" type="presParOf" srcId="{CE96C933-CE24-4901-809A-DD66F77B9098}" destId="{C8618E54-F506-482E-874A-922F29700DF0}" srcOrd="5" destOrd="0" presId="urn:microsoft.com/office/officeart/2005/8/layout/chevron1"/>
    <dgm:cxn modelId="{37A3013F-F7A8-40A0-AF30-17F43FB142E1}" type="presParOf" srcId="{CE96C933-CE24-4901-809A-DD66F77B9098}" destId="{E861A9B2-B35F-4F57-8647-7A4FA1840FA3}" srcOrd="6" destOrd="0" presId="urn:microsoft.com/office/officeart/2005/8/layout/chevron1"/>
    <dgm:cxn modelId="{697C4A40-83FC-4F17-BE3F-26D34CDF65C1}" type="presParOf" srcId="{CE96C933-CE24-4901-809A-DD66F77B9098}" destId="{EA3DCFDF-5378-44D8-A0DD-3C68AC96821B}" srcOrd="7" destOrd="0" presId="urn:microsoft.com/office/officeart/2005/8/layout/chevron1"/>
    <dgm:cxn modelId="{533D9A68-8D55-462B-952E-12159FA3591E}" type="presParOf" srcId="{CE96C933-CE24-4901-809A-DD66F77B9098}" destId="{1D237F01-7B2F-450F-B135-C7261AD1EA7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B70D6-EBE0-465D-99E7-AC65CC833D0F}">
      <dsp:nvSpPr>
        <dsp:cNvPr id="0" name=""/>
        <dsp:cNvSpPr/>
      </dsp:nvSpPr>
      <dsp:spPr>
        <a:xfrm>
          <a:off x="966" y="391876"/>
          <a:ext cx="860336" cy="344134"/>
        </a:xfrm>
        <a:prstGeom prst="chevron">
          <a:avLst/>
        </a:prstGeom>
        <a:solidFill>
          <a:srgbClr val="92D050"/>
        </a:solidFill>
        <a:ln w="19050" cap="rnd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173033" y="391876"/>
        <a:ext cx="516202" cy="344134"/>
      </dsp:txXfrm>
    </dsp:sp>
    <dsp:sp modelId="{3FE6A6A3-D7B1-463D-8765-AE08A9DB9A79}">
      <dsp:nvSpPr>
        <dsp:cNvPr id="0" name=""/>
        <dsp:cNvSpPr/>
      </dsp:nvSpPr>
      <dsp:spPr>
        <a:xfrm>
          <a:off x="775269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947336" y="391876"/>
        <a:ext cx="516202" cy="344134"/>
      </dsp:txXfrm>
    </dsp:sp>
    <dsp:sp modelId="{7BADBD4C-9F2C-4A68-B968-8221111AA4AF}">
      <dsp:nvSpPr>
        <dsp:cNvPr id="0" name=""/>
        <dsp:cNvSpPr/>
      </dsp:nvSpPr>
      <dsp:spPr>
        <a:xfrm>
          <a:off x="1549571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1721638" y="391876"/>
        <a:ext cx="516202" cy="344134"/>
      </dsp:txXfrm>
    </dsp:sp>
    <dsp:sp modelId="{E861A9B2-B35F-4F57-8647-7A4FA1840FA3}">
      <dsp:nvSpPr>
        <dsp:cNvPr id="0" name=""/>
        <dsp:cNvSpPr/>
      </dsp:nvSpPr>
      <dsp:spPr>
        <a:xfrm>
          <a:off x="2323873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2495940" y="391876"/>
        <a:ext cx="516202" cy="344134"/>
      </dsp:txXfrm>
    </dsp:sp>
    <dsp:sp modelId="{1D237F01-7B2F-450F-B135-C7261AD1EA7E}">
      <dsp:nvSpPr>
        <dsp:cNvPr id="0" name=""/>
        <dsp:cNvSpPr/>
      </dsp:nvSpPr>
      <dsp:spPr>
        <a:xfrm>
          <a:off x="3099142" y="390228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3271209" y="390228"/>
        <a:ext cx="516202" cy="34413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B70D6-EBE0-465D-99E7-AC65CC833D0F}">
      <dsp:nvSpPr>
        <dsp:cNvPr id="0" name=""/>
        <dsp:cNvSpPr/>
      </dsp:nvSpPr>
      <dsp:spPr>
        <a:xfrm>
          <a:off x="966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173033" y="391876"/>
        <a:ext cx="516202" cy="344134"/>
      </dsp:txXfrm>
    </dsp:sp>
    <dsp:sp modelId="{3FE6A6A3-D7B1-463D-8765-AE08A9DB9A79}">
      <dsp:nvSpPr>
        <dsp:cNvPr id="0" name=""/>
        <dsp:cNvSpPr/>
      </dsp:nvSpPr>
      <dsp:spPr>
        <a:xfrm>
          <a:off x="775269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947336" y="391876"/>
        <a:ext cx="516202" cy="344134"/>
      </dsp:txXfrm>
    </dsp:sp>
    <dsp:sp modelId="{7BADBD4C-9F2C-4A68-B968-8221111AA4AF}">
      <dsp:nvSpPr>
        <dsp:cNvPr id="0" name=""/>
        <dsp:cNvSpPr/>
      </dsp:nvSpPr>
      <dsp:spPr>
        <a:xfrm>
          <a:off x="1549571" y="391876"/>
          <a:ext cx="860336" cy="344134"/>
        </a:xfrm>
        <a:prstGeom prst="chevron">
          <a:avLst/>
        </a:prstGeom>
        <a:solidFill>
          <a:schemeClr val="accent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1721638" y="391876"/>
        <a:ext cx="516202" cy="344134"/>
      </dsp:txXfrm>
    </dsp:sp>
    <dsp:sp modelId="{E861A9B2-B35F-4F57-8647-7A4FA1840FA3}">
      <dsp:nvSpPr>
        <dsp:cNvPr id="0" name=""/>
        <dsp:cNvSpPr/>
      </dsp:nvSpPr>
      <dsp:spPr>
        <a:xfrm>
          <a:off x="2323873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2495940" y="391876"/>
        <a:ext cx="516202" cy="344134"/>
      </dsp:txXfrm>
    </dsp:sp>
    <dsp:sp modelId="{1D237F01-7B2F-450F-B135-C7261AD1EA7E}">
      <dsp:nvSpPr>
        <dsp:cNvPr id="0" name=""/>
        <dsp:cNvSpPr/>
      </dsp:nvSpPr>
      <dsp:spPr>
        <a:xfrm>
          <a:off x="3098176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3270243" y="391876"/>
        <a:ext cx="516202" cy="34413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B70D6-EBE0-465D-99E7-AC65CC833D0F}">
      <dsp:nvSpPr>
        <dsp:cNvPr id="0" name=""/>
        <dsp:cNvSpPr/>
      </dsp:nvSpPr>
      <dsp:spPr>
        <a:xfrm>
          <a:off x="966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173033" y="391876"/>
        <a:ext cx="516202" cy="344134"/>
      </dsp:txXfrm>
    </dsp:sp>
    <dsp:sp modelId="{3FE6A6A3-D7B1-463D-8765-AE08A9DB9A79}">
      <dsp:nvSpPr>
        <dsp:cNvPr id="0" name=""/>
        <dsp:cNvSpPr/>
      </dsp:nvSpPr>
      <dsp:spPr>
        <a:xfrm>
          <a:off x="775269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947336" y="391876"/>
        <a:ext cx="516202" cy="344134"/>
      </dsp:txXfrm>
    </dsp:sp>
    <dsp:sp modelId="{7BADBD4C-9F2C-4A68-B968-8221111AA4AF}">
      <dsp:nvSpPr>
        <dsp:cNvPr id="0" name=""/>
        <dsp:cNvSpPr/>
      </dsp:nvSpPr>
      <dsp:spPr>
        <a:xfrm>
          <a:off x="1549571" y="391876"/>
          <a:ext cx="860336" cy="344134"/>
        </a:xfrm>
        <a:prstGeom prst="chevron">
          <a:avLst/>
        </a:prstGeom>
        <a:solidFill>
          <a:schemeClr val="accent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1721638" y="391876"/>
        <a:ext cx="516202" cy="344134"/>
      </dsp:txXfrm>
    </dsp:sp>
    <dsp:sp modelId="{E861A9B2-B35F-4F57-8647-7A4FA1840FA3}">
      <dsp:nvSpPr>
        <dsp:cNvPr id="0" name=""/>
        <dsp:cNvSpPr/>
      </dsp:nvSpPr>
      <dsp:spPr>
        <a:xfrm>
          <a:off x="2323873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2495940" y="391876"/>
        <a:ext cx="516202" cy="344134"/>
      </dsp:txXfrm>
    </dsp:sp>
    <dsp:sp modelId="{1D237F01-7B2F-450F-B135-C7261AD1EA7E}">
      <dsp:nvSpPr>
        <dsp:cNvPr id="0" name=""/>
        <dsp:cNvSpPr/>
      </dsp:nvSpPr>
      <dsp:spPr>
        <a:xfrm>
          <a:off x="3098176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3270243" y="391876"/>
        <a:ext cx="516202" cy="34413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B70D6-EBE0-465D-99E7-AC65CC833D0F}">
      <dsp:nvSpPr>
        <dsp:cNvPr id="0" name=""/>
        <dsp:cNvSpPr/>
      </dsp:nvSpPr>
      <dsp:spPr>
        <a:xfrm>
          <a:off x="966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173033" y="391876"/>
        <a:ext cx="516202" cy="344134"/>
      </dsp:txXfrm>
    </dsp:sp>
    <dsp:sp modelId="{3FE6A6A3-D7B1-463D-8765-AE08A9DB9A79}">
      <dsp:nvSpPr>
        <dsp:cNvPr id="0" name=""/>
        <dsp:cNvSpPr/>
      </dsp:nvSpPr>
      <dsp:spPr>
        <a:xfrm>
          <a:off x="775269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947336" y="391876"/>
        <a:ext cx="516202" cy="344134"/>
      </dsp:txXfrm>
    </dsp:sp>
    <dsp:sp modelId="{7BADBD4C-9F2C-4A68-B968-8221111AA4AF}">
      <dsp:nvSpPr>
        <dsp:cNvPr id="0" name=""/>
        <dsp:cNvSpPr/>
      </dsp:nvSpPr>
      <dsp:spPr>
        <a:xfrm>
          <a:off x="1549571" y="391876"/>
          <a:ext cx="860336" cy="344134"/>
        </a:xfrm>
        <a:prstGeom prst="chevron">
          <a:avLst/>
        </a:prstGeom>
        <a:solidFill>
          <a:schemeClr val="accent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1721638" y="391876"/>
        <a:ext cx="516202" cy="344134"/>
      </dsp:txXfrm>
    </dsp:sp>
    <dsp:sp modelId="{E861A9B2-B35F-4F57-8647-7A4FA1840FA3}">
      <dsp:nvSpPr>
        <dsp:cNvPr id="0" name=""/>
        <dsp:cNvSpPr/>
      </dsp:nvSpPr>
      <dsp:spPr>
        <a:xfrm>
          <a:off x="2323873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2495940" y="391876"/>
        <a:ext cx="516202" cy="344134"/>
      </dsp:txXfrm>
    </dsp:sp>
    <dsp:sp modelId="{1D237F01-7B2F-450F-B135-C7261AD1EA7E}">
      <dsp:nvSpPr>
        <dsp:cNvPr id="0" name=""/>
        <dsp:cNvSpPr/>
      </dsp:nvSpPr>
      <dsp:spPr>
        <a:xfrm>
          <a:off x="3098176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3270243" y="391876"/>
        <a:ext cx="516202" cy="34413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6CBC9B-12C4-4E41-8F9B-B948B69FD40D}">
      <dsp:nvSpPr>
        <dsp:cNvPr id="0" name=""/>
        <dsp:cNvSpPr/>
      </dsp:nvSpPr>
      <dsp:spPr>
        <a:xfrm>
          <a:off x="0" y="629644"/>
          <a:ext cx="18645042" cy="839526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46E0F7-12E4-4F6B-801B-06309D3E8284}">
      <dsp:nvSpPr>
        <dsp:cNvPr id="0" name=""/>
        <dsp:cNvSpPr/>
      </dsp:nvSpPr>
      <dsp:spPr>
        <a:xfrm>
          <a:off x="8193" y="0"/>
          <a:ext cx="5407790" cy="839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b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b="1" kern="1200" dirty="0">
              <a:solidFill>
                <a:schemeClr val="bg1"/>
              </a:solidFill>
            </a:rPr>
            <a:t>2015</a:t>
          </a:r>
        </a:p>
      </dsp:txBody>
      <dsp:txXfrm>
        <a:off x="8193" y="0"/>
        <a:ext cx="5407790" cy="839526"/>
      </dsp:txXfrm>
    </dsp:sp>
    <dsp:sp modelId="{3E929AD7-F9EC-4E2D-BA0B-A66A98471954}">
      <dsp:nvSpPr>
        <dsp:cNvPr id="0" name=""/>
        <dsp:cNvSpPr/>
      </dsp:nvSpPr>
      <dsp:spPr>
        <a:xfrm>
          <a:off x="2607148" y="944467"/>
          <a:ext cx="209881" cy="2098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C4CF59-E82B-4E9C-B2DE-408DEFAADDF0}">
      <dsp:nvSpPr>
        <dsp:cNvPr id="0" name=""/>
        <dsp:cNvSpPr/>
      </dsp:nvSpPr>
      <dsp:spPr>
        <a:xfrm>
          <a:off x="5686373" y="1259289"/>
          <a:ext cx="5407790" cy="839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b="1" kern="1200" dirty="0">
              <a:solidFill>
                <a:schemeClr val="bg1"/>
              </a:solidFill>
            </a:rPr>
            <a:t>2017</a:t>
          </a:r>
        </a:p>
      </dsp:txBody>
      <dsp:txXfrm>
        <a:off x="5686373" y="1259289"/>
        <a:ext cx="5407790" cy="839526"/>
      </dsp:txXfrm>
    </dsp:sp>
    <dsp:sp modelId="{DF68E064-73AF-4551-B016-622B7AA0577A}">
      <dsp:nvSpPr>
        <dsp:cNvPr id="0" name=""/>
        <dsp:cNvSpPr/>
      </dsp:nvSpPr>
      <dsp:spPr>
        <a:xfrm>
          <a:off x="8285328" y="944467"/>
          <a:ext cx="209881" cy="2098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AA67A8-6BCD-46E4-B97A-6D044596E634}">
      <dsp:nvSpPr>
        <dsp:cNvPr id="0" name=""/>
        <dsp:cNvSpPr/>
      </dsp:nvSpPr>
      <dsp:spPr>
        <a:xfrm>
          <a:off x="11364553" y="0"/>
          <a:ext cx="5407790" cy="839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b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b="1" kern="1200" dirty="0">
              <a:solidFill>
                <a:schemeClr val="bg1"/>
              </a:solidFill>
            </a:rPr>
            <a:t>2020</a:t>
          </a:r>
        </a:p>
      </dsp:txBody>
      <dsp:txXfrm>
        <a:off x="11364553" y="0"/>
        <a:ext cx="5407790" cy="839526"/>
      </dsp:txXfrm>
    </dsp:sp>
    <dsp:sp modelId="{1444BE9D-F34D-4C18-BDF4-106B2CA1DBFF}">
      <dsp:nvSpPr>
        <dsp:cNvPr id="0" name=""/>
        <dsp:cNvSpPr/>
      </dsp:nvSpPr>
      <dsp:spPr>
        <a:xfrm>
          <a:off x="13963508" y="944467"/>
          <a:ext cx="209881" cy="2098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B70D6-EBE0-465D-99E7-AC65CC833D0F}">
      <dsp:nvSpPr>
        <dsp:cNvPr id="0" name=""/>
        <dsp:cNvSpPr/>
      </dsp:nvSpPr>
      <dsp:spPr>
        <a:xfrm>
          <a:off x="966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173033" y="391876"/>
        <a:ext cx="516202" cy="344134"/>
      </dsp:txXfrm>
    </dsp:sp>
    <dsp:sp modelId="{3FE6A6A3-D7B1-463D-8765-AE08A9DB9A79}">
      <dsp:nvSpPr>
        <dsp:cNvPr id="0" name=""/>
        <dsp:cNvSpPr/>
      </dsp:nvSpPr>
      <dsp:spPr>
        <a:xfrm>
          <a:off x="775269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947336" y="391876"/>
        <a:ext cx="516202" cy="344134"/>
      </dsp:txXfrm>
    </dsp:sp>
    <dsp:sp modelId="{7BADBD4C-9F2C-4A68-B968-8221111AA4AF}">
      <dsp:nvSpPr>
        <dsp:cNvPr id="0" name=""/>
        <dsp:cNvSpPr/>
      </dsp:nvSpPr>
      <dsp:spPr>
        <a:xfrm>
          <a:off x="1549571" y="391876"/>
          <a:ext cx="860336" cy="344134"/>
        </a:xfrm>
        <a:prstGeom prst="chevron">
          <a:avLst/>
        </a:prstGeom>
        <a:solidFill>
          <a:schemeClr val="accent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1721638" y="391876"/>
        <a:ext cx="516202" cy="344134"/>
      </dsp:txXfrm>
    </dsp:sp>
    <dsp:sp modelId="{E861A9B2-B35F-4F57-8647-7A4FA1840FA3}">
      <dsp:nvSpPr>
        <dsp:cNvPr id="0" name=""/>
        <dsp:cNvSpPr/>
      </dsp:nvSpPr>
      <dsp:spPr>
        <a:xfrm>
          <a:off x="2323873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2495940" y="391876"/>
        <a:ext cx="516202" cy="344134"/>
      </dsp:txXfrm>
    </dsp:sp>
    <dsp:sp modelId="{1D237F01-7B2F-450F-B135-C7261AD1EA7E}">
      <dsp:nvSpPr>
        <dsp:cNvPr id="0" name=""/>
        <dsp:cNvSpPr/>
      </dsp:nvSpPr>
      <dsp:spPr>
        <a:xfrm>
          <a:off x="3098176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3270243" y="391876"/>
        <a:ext cx="516202" cy="34413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B70D6-EBE0-465D-99E7-AC65CC833D0F}">
      <dsp:nvSpPr>
        <dsp:cNvPr id="0" name=""/>
        <dsp:cNvSpPr/>
      </dsp:nvSpPr>
      <dsp:spPr>
        <a:xfrm>
          <a:off x="966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173033" y="391876"/>
        <a:ext cx="516202" cy="344134"/>
      </dsp:txXfrm>
    </dsp:sp>
    <dsp:sp modelId="{3FE6A6A3-D7B1-463D-8765-AE08A9DB9A79}">
      <dsp:nvSpPr>
        <dsp:cNvPr id="0" name=""/>
        <dsp:cNvSpPr/>
      </dsp:nvSpPr>
      <dsp:spPr>
        <a:xfrm>
          <a:off x="775269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947336" y="391876"/>
        <a:ext cx="516202" cy="344134"/>
      </dsp:txXfrm>
    </dsp:sp>
    <dsp:sp modelId="{7BADBD4C-9F2C-4A68-B968-8221111AA4AF}">
      <dsp:nvSpPr>
        <dsp:cNvPr id="0" name=""/>
        <dsp:cNvSpPr/>
      </dsp:nvSpPr>
      <dsp:spPr>
        <a:xfrm>
          <a:off x="1549571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1721638" y="391876"/>
        <a:ext cx="516202" cy="344134"/>
      </dsp:txXfrm>
    </dsp:sp>
    <dsp:sp modelId="{E861A9B2-B35F-4F57-8647-7A4FA1840FA3}">
      <dsp:nvSpPr>
        <dsp:cNvPr id="0" name=""/>
        <dsp:cNvSpPr/>
      </dsp:nvSpPr>
      <dsp:spPr>
        <a:xfrm>
          <a:off x="2323873" y="391876"/>
          <a:ext cx="860336" cy="344134"/>
        </a:xfrm>
        <a:prstGeom prst="chevron">
          <a:avLst/>
        </a:prstGeom>
        <a:solidFill>
          <a:srgbClr val="00B0F0"/>
        </a:solidFill>
        <a:ln w="19050" cap="rnd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2495940" y="391876"/>
        <a:ext cx="516202" cy="344134"/>
      </dsp:txXfrm>
    </dsp:sp>
    <dsp:sp modelId="{1D237F01-7B2F-450F-B135-C7261AD1EA7E}">
      <dsp:nvSpPr>
        <dsp:cNvPr id="0" name=""/>
        <dsp:cNvSpPr/>
      </dsp:nvSpPr>
      <dsp:spPr>
        <a:xfrm>
          <a:off x="3099142" y="390228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3271209" y="390228"/>
        <a:ext cx="516202" cy="34413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B70D6-EBE0-465D-99E7-AC65CC833D0F}">
      <dsp:nvSpPr>
        <dsp:cNvPr id="0" name=""/>
        <dsp:cNvSpPr/>
      </dsp:nvSpPr>
      <dsp:spPr>
        <a:xfrm>
          <a:off x="966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173033" y="391876"/>
        <a:ext cx="516202" cy="344134"/>
      </dsp:txXfrm>
    </dsp:sp>
    <dsp:sp modelId="{3FE6A6A3-D7B1-463D-8765-AE08A9DB9A79}">
      <dsp:nvSpPr>
        <dsp:cNvPr id="0" name=""/>
        <dsp:cNvSpPr/>
      </dsp:nvSpPr>
      <dsp:spPr>
        <a:xfrm>
          <a:off x="775269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947336" y="391876"/>
        <a:ext cx="516202" cy="344134"/>
      </dsp:txXfrm>
    </dsp:sp>
    <dsp:sp modelId="{7BADBD4C-9F2C-4A68-B968-8221111AA4AF}">
      <dsp:nvSpPr>
        <dsp:cNvPr id="0" name=""/>
        <dsp:cNvSpPr/>
      </dsp:nvSpPr>
      <dsp:spPr>
        <a:xfrm>
          <a:off x="1549571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1721638" y="391876"/>
        <a:ext cx="516202" cy="344134"/>
      </dsp:txXfrm>
    </dsp:sp>
    <dsp:sp modelId="{E861A9B2-B35F-4F57-8647-7A4FA1840FA3}">
      <dsp:nvSpPr>
        <dsp:cNvPr id="0" name=""/>
        <dsp:cNvSpPr/>
      </dsp:nvSpPr>
      <dsp:spPr>
        <a:xfrm>
          <a:off x="2323873" y="391876"/>
          <a:ext cx="860336" cy="344134"/>
        </a:xfrm>
        <a:prstGeom prst="chevron">
          <a:avLst/>
        </a:prstGeom>
        <a:solidFill>
          <a:srgbClr val="00B0F0"/>
        </a:solidFill>
        <a:ln w="19050" cap="rnd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2495940" y="391876"/>
        <a:ext cx="516202" cy="344134"/>
      </dsp:txXfrm>
    </dsp:sp>
    <dsp:sp modelId="{1D237F01-7B2F-450F-B135-C7261AD1EA7E}">
      <dsp:nvSpPr>
        <dsp:cNvPr id="0" name=""/>
        <dsp:cNvSpPr/>
      </dsp:nvSpPr>
      <dsp:spPr>
        <a:xfrm>
          <a:off x="3099142" y="390228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3271209" y="390228"/>
        <a:ext cx="516202" cy="34413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B70D6-EBE0-465D-99E7-AC65CC833D0F}">
      <dsp:nvSpPr>
        <dsp:cNvPr id="0" name=""/>
        <dsp:cNvSpPr/>
      </dsp:nvSpPr>
      <dsp:spPr>
        <a:xfrm>
          <a:off x="966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173033" y="391876"/>
        <a:ext cx="516202" cy="344134"/>
      </dsp:txXfrm>
    </dsp:sp>
    <dsp:sp modelId="{3FE6A6A3-D7B1-463D-8765-AE08A9DB9A79}">
      <dsp:nvSpPr>
        <dsp:cNvPr id="0" name=""/>
        <dsp:cNvSpPr/>
      </dsp:nvSpPr>
      <dsp:spPr>
        <a:xfrm>
          <a:off x="775269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947336" y="391876"/>
        <a:ext cx="516202" cy="344134"/>
      </dsp:txXfrm>
    </dsp:sp>
    <dsp:sp modelId="{7BADBD4C-9F2C-4A68-B968-8221111AA4AF}">
      <dsp:nvSpPr>
        <dsp:cNvPr id="0" name=""/>
        <dsp:cNvSpPr/>
      </dsp:nvSpPr>
      <dsp:spPr>
        <a:xfrm>
          <a:off x="1549571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1721638" y="391876"/>
        <a:ext cx="516202" cy="344134"/>
      </dsp:txXfrm>
    </dsp:sp>
    <dsp:sp modelId="{E861A9B2-B35F-4F57-8647-7A4FA1840FA3}">
      <dsp:nvSpPr>
        <dsp:cNvPr id="0" name=""/>
        <dsp:cNvSpPr/>
      </dsp:nvSpPr>
      <dsp:spPr>
        <a:xfrm>
          <a:off x="2323873" y="391876"/>
          <a:ext cx="860336" cy="344134"/>
        </a:xfrm>
        <a:prstGeom prst="chevron">
          <a:avLst/>
        </a:prstGeom>
        <a:solidFill>
          <a:srgbClr val="00B0F0"/>
        </a:solidFill>
        <a:ln w="19050" cap="rnd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2495940" y="391876"/>
        <a:ext cx="516202" cy="344134"/>
      </dsp:txXfrm>
    </dsp:sp>
    <dsp:sp modelId="{1D237F01-7B2F-450F-B135-C7261AD1EA7E}">
      <dsp:nvSpPr>
        <dsp:cNvPr id="0" name=""/>
        <dsp:cNvSpPr/>
      </dsp:nvSpPr>
      <dsp:spPr>
        <a:xfrm>
          <a:off x="3099142" y="390228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3271209" y="390228"/>
        <a:ext cx="516202" cy="34413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B70D6-EBE0-465D-99E7-AC65CC833D0F}">
      <dsp:nvSpPr>
        <dsp:cNvPr id="0" name=""/>
        <dsp:cNvSpPr/>
      </dsp:nvSpPr>
      <dsp:spPr>
        <a:xfrm>
          <a:off x="966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173033" y="391876"/>
        <a:ext cx="516202" cy="344134"/>
      </dsp:txXfrm>
    </dsp:sp>
    <dsp:sp modelId="{3FE6A6A3-D7B1-463D-8765-AE08A9DB9A79}">
      <dsp:nvSpPr>
        <dsp:cNvPr id="0" name=""/>
        <dsp:cNvSpPr/>
      </dsp:nvSpPr>
      <dsp:spPr>
        <a:xfrm>
          <a:off x="775269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947336" y="391876"/>
        <a:ext cx="516202" cy="344134"/>
      </dsp:txXfrm>
    </dsp:sp>
    <dsp:sp modelId="{7BADBD4C-9F2C-4A68-B968-8221111AA4AF}">
      <dsp:nvSpPr>
        <dsp:cNvPr id="0" name=""/>
        <dsp:cNvSpPr/>
      </dsp:nvSpPr>
      <dsp:spPr>
        <a:xfrm>
          <a:off x="1549571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1721638" y="391876"/>
        <a:ext cx="516202" cy="344134"/>
      </dsp:txXfrm>
    </dsp:sp>
    <dsp:sp modelId="{E861A9B2-B35F-4F57-8647-7A4FA1840FA3}">
      <dsp:nvSpPr>
        <dsp:cNvPr id="0" name=""/>
        <dsp:cNvSpPr/>
      </dsp:nvSpPr>
      <dsp:spPr>
        <a:xfrm>
          <a:off x="2323873" y="391876"/>
          <a:ext cx="860336" cy="344134"/>
        </a:xfrm>
        <a:prstGeom prst="chevron">
          <a:avLst/>
        </a:prstGeom>
        <a:solidFill>
          <a:srgbClr val="00B0F0"/>
        </a:solidFill>
        <a:ln w="19050" cap="rnd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2495940" y="391876"/>
        <a:ext cx="516202" cy="344134"/>
      </dsp:txXfrm>
    </dsp:sp>
    <dsp:sp modelId="{1D237F01-7B2F-450F-B135-C7261AD1EA7E}">
      <dsp:nvSpPr>
        <dsp:cNvPr id="0" name=""/>
        <dsp:cNvSpPr/>
      </dsp:nvSpPr>
      <dsp:spPr>
        <a:xfrm>
          <a:off x="3099142" y="390228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3271209" y="390228"/>
        <a:ext cx="516202" cy="34413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ACF9D1-36BB-46A8-8678-8F6BE8D14A56}">
      <dsp:nvSpPr>
        <dsp:cNvPr id="0" name=""/>
        <dsp:cNvSpPr/>
      </dsp:nvSpPr>
      <dsp:spPr>
        <a:xfrm>
          <a:off x="4028770" y="215"/>
          <a:ext cx="1924882" cy="12832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ROE=0,81%</a:t>
          </a:r>
        </a:p>
      </dsp:txBody>
      <dsp:txXfrm>
        <a:off x="4066355" y="37800"/>
        <a:ext cx="1849712" cy="1208085"/>
      </dsp:txXfrm>
    </dsp:sp>
    <dsp:sp modelId="{36D821CE-4BA5-4E88-94A3-30D66CFFDC21}">
      <dsp:nvSpPr>
        <dsp:cNvPr id="0" name=""/>
        <dsp:cNvSpPr/>
      </dsp:nvSpPr>
      <dsp:spPr>
        <a:xfrm>
          <a:off x="2488864" y="1283470"/>
          <a:ext cx="2502347" cy="513302"/>
        </a:xfrm>
        <a:custGeom>
          <a:avLst/>
          <a:gdLst/>
          <a:ahLst/>
          <a:cxnLst/>
          <a:rect l="0" t="0" r="0" b="0"/>
          <a:pathLst>
            <a:path>
              <a:moveTo>
                <a:pt x="2502347" y="0"/>
              </a:moveTo>
              <a:lnTo>
                <a:pt x="2502347" y="256651"/>
              </a:lnTo>
              <a:lnTo>
                <a:pt x="0" y="256651"/>
              </a:lnTo>
              <a:lnTo>
                <a:pt x="0" y="51330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3B4F4D-4D88-4D46-B952-9A044C89204B}">
      <dsp:nvSpPr>
        <dsp:cNvPr id="0" name=""/>
        <dsp:cNvSpPr/>
      </dsp:nvSpPr>
      <dsp:spPr>
        <a:xfrm>
          <a:off x="1526423" y="1796772"/>
          <a:ext cx="1924882" cy="12832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ROI=1,65%</a:t>
          </a:r>
        </a:p>
      </dsp:txBody>
      <dsp:txXfrm>
        <a:off x="1564008" y="1834357"/>
        <a:ext cx="1849712" cy="1208085"/>
      </dsp:txXfrm>
    </dsp:sp>
    <dsp:sp modelId="{156FDE5D-F37F-406A-884F-3B8EAF28E299}">
      <dsp:nvSpPr>
        <dsp:cNvPr id="0" name=""/>
        <dsp:cNvSpPr/>
      </dsp:nvSpPr>
      <dsp:spPr>
        <a:xfrm>
          <a:off x="1237690" y="3080027"/>
          <a:ext cx="1251173" cy="513302"/>
        </a:xfrm>
        <a:custGeom>
          <a:avLst/>
          <a:gdLst/>
          <a:ahLst/>
          <a:cxnLst/>
          <a:rect l="0" t="0" r="0" b="0"/>
          <a:pathLst>
            <a:path>
              <a:moveTo>
                <a:pt x="1251173" y="0"/>
              </a:moveTo>
              <a:lnTo>
                <a:pt x="1251173" y="256651"/>
              </a:lnTo>
              <a:lnTo>
                <a:pt x="0" y="256651"/>
              </a:lnTo>
              <a:lnTo>
                <a:pt x="0" y="513302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AA4CCD-A470-4A55-8A31-63C0E9B5D25A}">
      <dsp:nvSpPr>
        <dsp:cNvPr id="0" name=""/>
        <dsp:cNvSpPr/>
      </dsp:nvSpPr>
      <dsp:spPr>
        <a:xfrm>
          <a:off x="275249" y="3593329"/>
          <a:ext cx="1924882" cy="12832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ROS=12,7%</a:t>
          </a:r>
        </a:p>
      </dsp:txBody>
      <dsp:txXfrm>
        <a:off x="312834" y="3630914"/>
        <a:ext cx="1849712" cy="1208085"/>
      </dsp:txXfrm>
    </dsp:sp>
    <dsp:sp modelId="{CAAD6B84-493F-4E4E-B98D-47D84E2C434D}">
      <dsp:nvSpPr>
        <dsp:cNvPr id="0" name=""/>
        <dsp:cNvSpPr/>
      </dsp:nvSpPr>
      <dsp:spPr>
        <a:xfrm>
          <a:off x="2488864" y="3080027"/>
          <a:ext cx="1251173" cy="5133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651"/>
              </a:lnTo>
              <a:lnTo>
                <a:pt x="1251173" y="256651"/>
              </a:lnTo>
              <a:lnTo>
                <a:pt x="1251173" y="513302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D82AE4-01AB-402A-9A97-29CF3EE0EB26}">
      <dsp:nvSpPr>
        <dsp:cNvPr id="0" name=""/>
        <dsp:cNvSpPr/>
      </dsp:nvSpPr>
      <dsp:spPr>
        <a:xfrm>
          <a:off x="2777596" y="3593329"/>
          <a:ext cx="1924882" cy="12832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ROT=0,13</a:t>
          </a:r>
        </a:p>
      </dsp:txBody>
      <dsp:txXfrm>
        <a:off x="2815181" y="3630914"/>
        <a:ext cx="1849712" cy="1208085"/>
      </dsp:txXfrm>
    </dsp:sp>
    <dsp:sp modelId="{B6A5F8F3-5B19-4DDD-9E69-E1589B389FDA}">
      <dsp:nvSpPr>
        <dsp:cNvPr id="0" name=""/>
        <dsp:cNvSpPr/>
      </dsp:nvSpPr>
      <dsp:spPr>
        <a:xfrm>
          <a:off x="4945491" y="1283470"/>
          <a:ext cx="91440" cy="51330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1330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52858C-E322-424D-B73E-08E5BB8EC1B6}">
      <dsp:nvSpPr>
        <dsp:cNvPr id="0" name=""/>
        <dsp:cNvSpPr/>
      </dsp:nvSpPr>
      <dsp:spPr>
        <a:xfrm>
          <a:off x="4028770" y="1796772"/>
          <a:ext cx="1924882" cy="12832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ROD=1,85%</a:t>
          </a:r>
        </a:p>
      </dsp:txBody>
      <dsp:txXfrm>
        <a:off x="4066355" y="1834357"/>
        <a:ext cx="1849712" cy="1208085"/>
      </dsp:txXfrm>
    </dsp:sp>
    <dsp:sp modelId="{19DE5611-F158-4ED6-B94D-67D7DFB82A7F}">
      <dsp:nvSpPr>
        <dsp:cNvPr id="0" name=""/>
        <dsp:cNvSpPr/>
      </dsp:nvSpPr>
      <dsp:spPr>
        <a:xfrm>
          <a:off x="4991211" y="1283470"/>
          <a:ext cx="2502347" cy="5133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651"/>
              </a:lnTo>
              <a:lnTo>
                <a:pt x="2502347" y="256651"/>
              </a:lnTo>
              <a:lnTo>
                <a:pt x="2502347" y="51330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3D98C3-9B15-4B3D-81F0-5FA5F4B83F13}">
      <dsp:nvSpPr>
        <dsp:cNvPr id="0" name=""/>
        <dsp:cNvSpPr/>
      </dsp:nvSpPr>
      <dsp:spPr>
        <a:xfrm>
          <a:off x="6531117" y="1796772"/>
          <a:ext cx="1924882" cy="12832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s=0,64</a:t>
          </a:r>
        </a:p>
      </dsp:txBody>
      <dsp:txXfrm>
        <a:off x="6568702" y="1834357"/>
        <a:ext cx="1849712" cy="12080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B70D6-EBE0-465D-99E7-AC65CC833D0F}">
      <dsp:nvSpPr>
        <dsp:cNvPr id="0" name=""/>
        <dsp:cNvSpPr/>
      </dsp:nvSpPr>
      <dsp:spPr>
        <a:xfrm>
          <a:off x="966" y="391876"/>
          <a:ext cx="860336" cy="344134"/>
        </a:xfrm>
        <a:prstGeom prst="chevron">
          <a:avLst/>
        </a:prstGeom>
        <a:solidFill>
          <a:srgbClr val="92D050"/>
        </a:solidFill>
        <a:ln w="19050" cap="rnd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173033" y="391876"/>
        <a:ext cx="516202" cy="344134"/>
      </dsp:txXfrm>
    </dsp:sp>
    <dsp:sp modelId="{3FE6A6A3-D7B1-463D-8765-AE08A9DB9A79}">
      <dsp:nvSpPr>
        <dsp:cNvPr id="0" name=""/>
        <dsp:cNvSpPr/>
      </dsp:nvSpPr>
      <dsp:spPr>
        <a:xfrm>
          <a:off x="775269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947336" y="391876"/>
        <a:ext cx="516202" cy="344134"/>
      </dsp:txXfrm>
    </dsp:sp>
    <dsp:sp modelId="{7BADBD4C-9F2C-4A68-B968-8221111AA4AF}">
      <dsp:nvSpPr>
        <dsp:cNvPr id="0" name=""/>
        <dsp:cNvSpPr/>
      </dsp:nvSpPr>
      <dsp:spPr>
        <a:xfrm>
          <a:off x="1549571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1721638" y="391876"/>
        <a:ext cx="516202" cy="344134"/>
      </dsp:txXfrm>
    </dsp:sp>
    <dsp:sp modelId="{E861A9B2-B35F-4F57-8647-7A4FA1840FA3}">
      <dsp:nvSpPr>
        <dsp:cNvPr id="0" name=""/>
        <dsp:cNvSpPr/>
      </dsp:nvSpPr>
      <dsp:spPr>
        <a:xfrm>
          <a:off x="2323873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2495940" y="391876"/>
        <a:ext cx="516202" cy="344134"/>
      </dsp:txXfrm>
    </dsp:sp>
    <dsp:sp modelId="{1D237F01-7B2F-450F-B135-C7261AD1EA7E}">
      <dsp:nvSpPr>
        <dsp:cNvPr id="0" name=""/>
        <dsp:cNvSpPr/>
      </dsp:nvSpPr>
      <dsp:spPr>
        <a:xfrm>
          <a:off x="3099142" y="390228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3271209" y="390228"/>
        <a:ext cx="516202" cy="34413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B70D6-EBE0-465D-99E7-AC65CC833D0F}">
      <dsp:nvSpPr>
        <dsp:cNvPr id="0" name=""/>
        <dsp:cNvSpPr/>
      </dsp:nvSpPr>
      <dsp:spPr>
        <a:xfrm>
          <a:off x="966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173033" y="391876"/>
        <a:ext cx="516202" cy="344134"/>
      </dsp:txXfrm>
    </dsp:sp>
    <dsp:sp modelId="{3FE6A6A3-D7B1-463D-8765-AE08A9DB9A79}">
      <dsp:nvSpPr>
        <dsp:cNvPr id="0" name=""/>
        <dsp:cNvSpPr/>
      </dsp:nvSpPr>
      <dsp:spPr>
        <a:xfrm>
          <a:off x="775269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947336" y="391876"/>
        <a:ext cx="516202" cy="344134"/>
      </dsp:txXfrm>
    </dsp:sp>
    <dsp:sp modelId="{7BADBD4C-9F2C-4A68-B968-8221111AA4AF}">
      <dsp:nvSpPr>
        <dsp:cNvPr id="0" name=""/>
        <dsp:cNvSpPr/>
      </dsp:nvSpPr>
      <dsp:spPr>
        <a:xfrm>
          <a:off x="1549571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1721638" y="391876"/>
        <a:ext cx="516202" cy="344134"/>
      </dsp:txXfrm>
    </dsp:sp>
    <dsp:sp modelId="{E861A9B2-B35F-4F57-8647-7A4FA1840FA3}">
      <dsp:nvSpPr>
        <dsp:cNvPr id="0" name=""/>
        <dsp:cNvSpPr/>
      </dsp:nvSpPr>
      <dsp:spPr>
        <a:xfrm>
          <a:off x="2323873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2495940" y="391876"/>
        <a:ext cx="516202" cy="344134"/>
      </dsp:txXfrm>
    </dsp:sp>
    <dsp:sp modelId="{1D237F01-7B2F-450F-B135-C7261AD1EA7E}">
      <dsp:nvSpPr>
        <dsp:cNvPr id="0" name=""/>
        <dsp:cNvSpPr/>
      </dsp:nvSpPr>
      <dsp:spPr>
        <a:xfrm>
          <a:off x="3099142" y="390228"/>
          <a:ext cx="860336" cy="344134"/>
        </a:xfrm>
        <a:prstGeom prst="chevron">
          <a:avLst/>
        </a:prstGeom>
        <a:solidFill>
          <a:srgbClr val="FFC000"/>
        </a:solidFill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3271209" y="390228"/>
        <a:ext cx="516202" cy="34413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B70D6-EBE0-465D-99E7-AC65CC833D0F}">
      <dsp:nvSpPr>
        <dsp:cNvPr id="0" name=""/>
        <dsp:cNvSpPr/>
      </dsp:nvSpPr>
      <dsp:spPr>
        <a:xfrm>
          <a:off x="966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173033" y="391876"/>
        <a:ext cx="516202" cy="344134"/>
      </dsp:txXfrm>
    </dsp:sp>
    <dsp:sp modelId="{3FE6A6A3-D7B1-463D-8765-AE08A9DB9A79}">
      <dsp:nvSpPr>
        <dsp:cNvPr id="0" name=""/>
        <dsp:cNvSpPr/>
      </dsp:nvSpPr>
      <dsp:spPr>
        <a:xfrm>
          <a:off x="775269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947336" y="391876"/>
        <a:ext cx="516202" cy="344134"/>
      </dsp:txXfrm>
    </dsp:sp>
    <dsp:sp modelId="{7BADBD4C-9F2C-4A68-B968-8221111AA4AF}">
      <dsp:nvSpPr>
        <dsp:cNvPr id="0" name=""/>
        <dsp:cNvSpPr/>
      </dsp:nvSpPr>
      <dsp:spPr>
        <a:xfrm>
          <a:off x="1549571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1721638" y="391876"/>
        <a:ext cx="516202" cy="344134"/>
      </dsp:txXfrm>
    </dsp:sp>
    <dsp:sp modelId="{E861A9B2-B35F-4F57-8647-7A4FA1840FA3}">
      <dsp:nvSpPr>
        <dsp:cNvPr id="0" name=""/>
        <dsp:cNvSpPr/>
      </dsp:nvSpPr>
      <dsp:spPr>
        <a:xfrm>
          <a:off x="2323873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2495940" y="391876"/>
        <a:ext cx="516202" cy="344134"/>
      </dsp:txXfrm>
    </dsp:sp>
    <dsp:sp modelId="{1D237F01-7B2F-450F-B135-C7261AD1EA7E}">
      <dsp:nvSpPr>
        <dsp:cNvPr id="0" name=""/>
        <dsp:cNvSpPr/>
      </dsp:nvSpPr>
      <dsp:spPr>
        <a:xfrm>
          <a:off x="3099142" y="390228"/>
          <a:ext cx="860336" cy="344134"/>
        </a:xfrm>
        <a:prstGeom prst="chevron">
          <a:avLst/>
        </a:prstGeom>
        <a:solidFill>
          <a:srgbClr val="FFC000"/>
        </a:solidFill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3271209" y="390228"/>
        <a:ext cx="516202" cy="3441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B70D6-EBE0-465D-99E7-AC65CC833D0F}">
      <dsp:nvSpPr>
        <dsp:cNvPr id="0" name=""/>
        <dsp:cNvSpPr/>
      </dsp:nvSpPr>
      <dsp:spPr>
        <a:xfrm>
          <a:off x="966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173033" y="391876"/>
        <a:ext cx="516202" cy="344134"/>
      </dsp:txXfrm>
    </dsp:sp>
    <dsp:sp modelId="{3FE6A6A3-D7B1-463D-8765-AE08A9DB9A79}">
      <dsp:nvSpPr>
        <dsp:cNvPr id="0" name=""/>
        <dsp:cNvSpPr/>
      </dsp:nvSpPr>
      <dsp:spPr>
        <a:xfrm>
          <a:off x="775269" y="391876"/>
          <a:ext cx="860336" cy="344134"/>
        </a:xfrm>
        <a:prstGeom prst="chevron">
          <a:avLst/>
        </a:prstGeom>
        <a:solidFill>
          <a:srgbClr val="FF0000"/>
        </a:solidFill>
        <a:ln w="19050" cap="rnd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>
            <a:solidFill>
              <a:srgbClr val="FF0000"/>
            </a:solidFill>
          </a:endParaRPr>
        </a:p>
      </dsp:txBody>
      <dsp:txXfrm>
        <a:off x="947336" y="391876"/>
        <a:ext cx="516202" cy="344134"/>
      </dsp:txXfrm>
    </dsp:sp>
    <dsp:sp modelId="{7BADBD4C-9F2C-4A68-B968-8221111AA4AF}">
      <dsp:nvSpPr>
        <dsp:cNvPr id="0" name=""/>
        <dsp:cNvSpPr/>
      </dsp:nvSpPr>
      <dsp:spPr>
        <a:xfrm>
          <a:off x="1549571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1721638" y="391876"/>
        <a:ext cx="516202" cy="344134"/>
      </dsp:txXfrm>
    </dsp:sp>
    <dsp:sp modelId="{E861A9B2-B35F-4F57-8647-7A4FA1840FA3}">
      <dsp:nvSpPr>
        <dsp:cNvPr id="0" name=""/>
        <dsp:cNvSpPr/>
      </dsp:nvSpPr>
      <dsp:spPr>
        <a:xfrm>
          <a:off x="2323873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2495940" y="391876"/>
        <a:ext cx="516202" cy="344134"/>
      </dsp:txXfrm>
    </dsp:sp>
    <dsp:sp modelId="{1D237F01-7B2F-450F-B135-C7261AD1EA7E}">
      <dsp:nvSpPr>
        <dsp:cNvPr id="0" name=""/>
        <dsp:cNvSpPr/>
      </dsp:nvSpPr>
      <dsp:spPr>
        <a:xfrm>
          <a:off x="3099142" y="390228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3271209" y="390228"/>
        <a:ext cx="516202" cy="3441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9E47FF-FDAF-49A9-BD17-006B595FEE7C}">
      <dsp:nvSpPr>
        <dsp:cNvPr id="0" name=""/>
        <dsp:cNvSpPr/>
      </dsp:nvSpPr>
      <dsp:spPr>
        <a:xfrm>
          <a:off x="3784526" y="1524636"/>
          <a:ext cx="1841884" cy="6393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9665"/>
              </a:lnTo>
              <a:lnTo>
                <a:pt x="1841884" y="319665"/>
              </a:lnTo>
              <a:lnTo>
                <a:pt x="1841884" y="639331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B70C82-846A-4E81-91E3-C59881D4BA7F}">
      <dsp:nvSpPr>
        <dsp:cNvPr id="0" name=""/>
        <dsp:cNvSpPr/>
      </dsp:nvSpPr>
      <dsp:spPr>
        <a:xfrm>
          <a:off x="1942641" y="1524636"/>
          <a:ext cx="1841884" cy="639331"/>
        </a:xfrm>
        <a:custGeom>
          <a:avLst/>
          <a:gdLst/>
          <a:ahLst/>
          <a:cxnLst/>
          <a:rect l="0" t="0" r="0" b="0"/>
          <a:pathLst>
            <a:path>
              <a:moveTo>
                <a:pt x="1841884" y="0"/>
              </a:moveTo>
              <a:lnTo>
                <a:pt x="1841884" y="319665"/>
              </a:lnTo>
              <a:lnTo>
                <a:pt x="0" y="319665"/>
              </a:lnTo>
              <a:lnTo>
                <a:pt x="0" y="639331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FB0AA8-7EDF-4F4A-8D83-EB5F71224D46}">
      <dsp:nvSpPr>
        <dsp:cNvPr id="0" name=""/>
        <dsp:cNvSpPr/>
      </dsp:nvSpPr>
      <dsp:spPr>
        <a:xfrm>
          <a:off x="2262307" y="2417"/>
          <a:ext cx="3044437" cy="15222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 dirty="0"/>
            <a:t>Luca Brizzi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0" i="1" kern="1200" noProof="0" dirty="0">
              <a:latin typeface="Segoe UI" panose="020B0502040204020203" pitchFamily="34" charset="0"/>
              <a:cs typeface="Segoe UI" panose="020B0502040204020203" pitchFamily="34" charset="0"/>
            </a:rPr>
            <a:t>Presidente del CdA</a:t>
          </a:r>
          <a:endParaRPr lang="it-IT" sz="2000" i="1" kern="1200" noProof="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2262307" y="2417"/>
        <a:ext cx="3044437" cy="1522218"/>
      </dsp:txXfrm>
    </dsp:sp>
    <dsp:sp modelId="{CD143A57-58A0-4D9A-A1FF-2DD9386E000E}">
      <dsp:nvSpPr>
        <dsp:cNvPr id="0" name=""/>
        <dsp:cNvSpPr/>
      </dsp:nvSpPr>
      <dsp:spPr>
        <a:xfrm>
          <a:off x="420423" y="2163967"/>
          <a:ext cx="3044437" cy="15222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 dirty="0"/>
            <a:t>Matteo Forte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i="1" kern="1200" noProof="0" dirty="0">
              <a:latin typeface="Segoe UI" panose="020B0502040204020203" pitchFamily="34" charset="0"/>
              <a:cs typeface="Segoe UI" panose="020B0502040204020203" pitchFamily="34" charset="0"/>
            </a:rPr>
            <a:t>Membro del CdA </a:t>
          </a:r>
        </a:p>
      </dsp:txBody>
      <dsp:txXfrm>
        <a:off x="420423" y="2163967"/>
        <a:ext cx="3044437" cy="1522218"/>
      </dsp:txXfrm>
    </dsp:sp>
    <dsp:sp modelId="{F29CC52A-3285-4ACC-A39A-B36539FF5814}">
      <dsp:nvSpPr>
        <dsp:cNvPr id="0" name=""/>
        <dsp:cNvSpPr/>
      </dsp:nvSpPr>
      <dsp:spPr>
        <a:xfrm>
          <a:off x="4104192" y="2163967"/>
          <a:ext cx="3044437" cy="15222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 dirty="0"/>
            <a:t>Aldo Curinga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i="1" kern="1200" noProof="0" dirty="0">
              <a:latin typeface="Segoe UI" panose="020B0502040204020203" pitchFamily="34" charset="0"/>
              <a:cs typeface="Segoe UI" panose="020B0502040204020203" pitchFamily="34" charset="0"/>
            </a:rPr>
            <a:t>Membro del CdA</a:t>
          </a:r>
        </a:p>
      </dsp:txBody>
      <dsp:txXfrm>
        <a:off x="4104192" y="2163967"/>
        <a:ext cx="3044437" cy="15222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55E9B2-9190-4F58-AB28-9890783A06DB}">
      <dsp:nvSpPr>
        <dsp:cNvPr id="0" name=""/>
        <dsp:cNvSpPr/>
      </dsp:nvSpPr>
      <dsp:spPr>
        <a:xfrm>
          <a:off x="7853945" y="2097885"/>
          <a:ext cx="2708998" cy="12080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0200"/>
              </a:lnTo>
              <a:lnTo>
                <a:pt x="2708998" y="720200"/>
              </a:lnTo>
              <a:lnTo>
                <a:pt x="2708998" y="1208078"/>
              </a:lnTo>
            </a:path>
          </a:pathLst>
        </a:custGeom>
        <a:noFill/>
        <a:ln w="19050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CF4472-38D0-41E7-99F2-9C3063049B57}">
      <dsp:nvSpPr>
        <dsp:cNvPr id="0" name=""/>
        <dsp:cNvSpPr/>
      </dsp:nvSpPr>
      <dsp:spPr>
        <a:xfrm>
          <a:off x="5144947" y="5396869"/>
          <a:ext cx="2708998" cy="12080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0200"/>
              </a:lnTo>
              <a:lnTo>
                <a:pt x="2708998" y="720200"/>
              </a:lnTo>
              <a:lnTo>
                <a:pt x="2708998" y="1208078"/>
              </a:lnTo>
            </a:path>
          </a:pathLst>
        </a:custGeom>
        <a:noFill/>
        <a:ln w="19050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BF6441-D0F0-4584-8824-F422BB7F5E3F}">
      <dsp:nvSpPr>
        <dsp:cNvPr id="0" name=""/>
        <dsp:cNvSpPr/>
      </dsp:nvSpPr>
      <dsp:spPr>
        <a:xfrm>
          <a:off x="2435949" y="5396869"/>
          <a:ext cx="2708998" cy="1208078"/>
        </a:xfrm>
        <a:custGeom>
          <a:avLst/>
          <a:gdLst/>
          <a:ahLst/>
          <a:cxnLst/>
          <a:rect l="0" t="0" r="0" b="0"/>
          <a:pathLst>
            <a:path>
              <a:moveTo>
                <a:pt x="2708998" y="0"/>
              </a:moveTo>
              <a:lnTo>
                <a:pt x="2708998" y="720200"/>
              </a:lnTo>
              <a:lnTo>
                <a:pt x="0" y="720200"/>
              </a:lnTo>
              <a:lnTo>
                <a:pt x="0" y="1208078"/>
              </a:lnTo>
            </a:path>
          </a:pathLst>
        </a:custGeom>
        <a:noFill/>
        <a:ln w="19050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732F57-A13B-45FC-B0B5-8D7711CA684B}">
      <dsp:nvSpPr>
        <dsp:cNvPr id="0" name=""/>
        <dsp:cNvSpPr/>
      </dsp:nvSpPr>
      <dsp:spPr>
        <a:xfrm>
          <a:off x="5144947" y="2097885"/>
          <a:ext cx="2708998" cy="1208078"/>
        </a:xfrm>
        <a:custGeom>
          <a:avLst/>
          <a:gdLst/>
          <a:ahLst/>
          <a:cxnLst/>
          <a:rect l="0" t="0" r="0" b="0"/>
          <a:pathLst>
            <a:path>
              <a:moveTo>
                <a:pt x="2708998" y="0"/>
              </a:moveTo>
              <a:lnTo>
                <a:pt x="2708998" y="720200"/>
              </a:lnTo>
              <a:lnTo>
                <a:pt x="0" y="720200"/>
              </a:lnTo>
              <a:lnTo>
                <a:pt x="0" y="1208078"/>
              </a:lnTo>
            </a:path>
          </a:pathLst>
        </a:custGeom>
        <a:noFill/>
        <a:ln w="19050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5830F4-7288-4D2E-A9CD-1DC37B74347E}">
      <dsp:nvSpPr>
        <dsp:cNvPr id="0" name=""/>
        <dsp:cNvSpPr/>
      </dsp:nvSpPr>
      <dsp:spPr>
        <a:xfrm>
          <a:off x="5834745" y="6980"/>
          <a:ext cx="4038400" cy="209090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9505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200" b="1" i="1" kern="1200" dirty="0"/>
            <a:t>Amministratore Delegato</a:t>
          </a:r>
        </a:p>
      </dsp:txBody>
      <dsp:txXfrm>
        <a:off x="5834745" y="6980"/>
        <a:ext cx="4038400" cy="2090904"/>
      </dsp:txXfrm>
    </dsp:sp>
    <dsp:sp modelId="{7A086912-DB91-43F6-AB0A-6935AD2BF929}">
      <dsp:nvSpPr>
        <dsp:cNvPr id="0" name=""/>
        <dsp:cNvSpPr/>
      </dsp:nvSpPr>
      <dsp:spPr>
        <a:xfrm>
          <a:off x="6642425" y="1633240"/>
          <a:ext cx="3634560" cy="69696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26670" rIns="106680" bIns="26670" numCol="1" spcCol="1270" anchor="ctr" anchorCtr="0">
          <a:noAutofit/>
        </a:bodyPr>
        <a:lstStyle/>
        <a:p>
          <a:pPr marL="0" lvl="0" indent="0" algn="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200" kern="1200" dirty="0"/>
            <a:t>Matteo Forte</a:t>
          </a:r>
        </a:p>
      </dsp:txBody>
      <dsp:txXfrm>
        <a:off x="6642425" y="1633240"/>
        <a:ext cx="3634560" cy="696968"/>
      </dsp:txXfrm>
    </dsp:sp>
    <dsp:sp modelId="{63E541B7-F65B-4567-BDE5-C82468908CAF}">
      <dsp:nvSpPr>
        <dsp:cNvPr id="0" name=""/>
        <dsp:cNvSpPr/>
      </dsp:nvSpPr>
      <dsp:spPr>
        <a:xfrm>
          <a:off x="3125747" y="3305964"/>
          <a:ext cx="4038400" cy="209090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9505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200" b="1" i="1" u="none" kern="1200" dirty="0"/>
            <a:t>Ricerca e Sviluppo</a:t>
          </a:r>
        </a:p>
      </dsp:txBody>
      <dsp:txXfrm>
        <a:off x="3125747" y="3305964"/>
        <a:ext cx="4038400" cy="2090904"/>
      </dsp:txXfrm>
    </dsp:sp>
    <dsp:sp modelId="{62CA5B96-5960-4216-BE5D-88756D6D9189}">
      <dsp:nvSpPr>
        <dsp:cNvPr id="0" name=""/>
        <dsp:cNvSpPr/>
      </dsp:nvSpPr>
      <dsp:spPr>
        <a:xfrm>
          <a:off x="3933427" y="4932223"/>
          <a:ext cx="3634560" cy="69696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380" tIns="29845" rIns="119380" bIns="29845" numCol="1" spcCol="1270" anchor="ctr" anchorCtr="0">
          <a:noAutofit/>
        </a:bodyPr>
        <a:lstStyle/>
        <a:p>
          <a:pPr marL="0" lvl="0" indent="0" algn="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700" kern="1200" dirty="0"/>
            <a:t>Luca Brizzi</a:t>
          </a:r>
        </a:p>
      </dsp:txBody>
      <dsp:txXfrm>
        <a:off x="3933427" y="4932223"/>
        <a:ext cx="3634560" cy="696968"/>
      </dsp:txXfrm>
    </dsp:sp>
    <dsp:sp modelId="{679C4D91-F95D-41A2-8026-2A1F0A562FD3}">
      <dsp:nvSpPr>
        <dsp:cNvPr id="0" name=""/>
        <dsp:cNvSpPr/>
      </dsp:nvSpPr>
      <dsp:spPr>
        <a:xfrm>
          <a:off x="416748" y="6604947"/>
          <a:ext cx="4038400" cy="209090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9505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200" kern="1200" dirty="0"/>
            <a:t>Ingegnere</a:t>
          </a:r>
        </a:p>
      </dsp:txBody>
      <dsp:txXfrm>
        <a:off x="416748" y="6604947"/>
        <a:ext cx="4038400" cy="2090904"/>
      </dsp:txXfrm>
    </dsp:sp>
    <dsp:sp modelId="{29820ECE-883B-4A6A-A6FB-CA24B471427F}">
      <dsp:nvSpPr>
        <dsp:cNvPr id="0" name=""/>
        <dsp:cNvSpPr/>
      </dsp:nvSpPr>
      <dsp:spPr>
        <a:xfrm>
          <a:off x="1224429" y="8231206"/>
          <a:ext cx="3634560" cy="69696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360" tIns="21590" rIns="86360" bIns="21590" numCol="1" spcCol="1270" anchor="ctr" anchorCtr="0">
          <a:noAutofit/>
        </a:bodyPr>
        <a:lstStyle/>
        <a:p>
          <a:pPr marL="0" lvl="0" indent="0" algn="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400" kern="1200" dirty="0"/>
            <a:t>Gabriele Petrucci</a:t>
          </a:r>
        </a:p>
      </dsp:txBody>
      <dsp:txXfrm>
        <a:off x="1224429" y="8231206"/>
        <a:ext cx="3634560" cy="696968"/>
      </dsp:txXfrm>
    </dsp:sp>
    <dsp:sp modelId="{08C80D02-F81C-4C5B-A414-E96AEFBE1B0C}">
      <dsp:nvSpPr>
        <dsp:cNvPr id="0" name=""/>
        <dsp:cNvSpPr/>
      </dsp:nvSpPr>
      <dsp:spPr>
        <a:xfrm>
          <a:off x="5834745" y="6604947"/>
          <a:ext cx="4038400" cy="209090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9505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200" kern="1200" dirty="0"/>
            <a:t>Ingegnere</a:t>
          </a:r>
        </a:p>
      </dsp:txBody>
      <dsp:txXfrm>
        <a:off x="5834745" y="6604947"/>
        <a:ext cx="4038400" cy="2090904"/>
      </dsp:txXfrm>
    </dsp:sp>
    <dsp:sp modelId="{19A57A4F-630B-43E4-B070-02E51EB8B152}">
      <dsp:nvSpPr>
        <dsp:cNvPr id="0" name=""/>
        <dsp:cNvSpPr/>
      </dsp:nvSpPr>
      <dsp:spPr>
        <a:xfrm>
          <a:off x="6642425" y="8231206"/>
          <a:ext cx="3634560" cy="69696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660" tIns="18415" rIns="73660" bIns="18415" numCol="1" spcCol="1270" anchor="ctr" anchorCtr="0">
          <a:noAutofit/>
        </a:bodyPr>
        <a:lstStyle/>
        <a:p>
          <a:pPr marL="0" lvl="0" indent="0" algn="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 dirty="0"/>
            <a:t>Alessandro Caponera</a:t>
          </a:r>
        </a:p>
      </dsp:txBody>
      <dsp:txXfrm>
        <a:off x="6642425" y="8231206"/>
        <a:ext cx="3634560" cy="696968"/>
      </dsp:txXfrm>
    </dsp:sp>
    <dsp:sp modelId="{C9380546-9A54-41A7-89D0-A064E75AE186}">
      <dsp:nvSpPr>
        <dsp:cNvPr id="0" name=""/>
        <dsp:cNvSpPr/>
      </dsp:nvSpPr>
      <dsp:spPr>
        <a:xfrm>
          <a:off x="8543743" y="3305964"/>
          <a:ext cx="4038400" cy="209090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9505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200" b="1" i="1" u="none" kern="1200" dirty="0"/>
            <a:t>Vendite</a:t>
          </a:r>
        </a:p>
      </dsp:txBody>
      <dsp:txXfrm>
        <a:off x="8543743" y="3305964"/>
        <a:ext cx="4038400" cy="2090904"/>
      </dsp:txXfrm>
    </dsp:sp>
    <dsp:sp modelId="{50CB0F1A-1692-4E38-A859-2695B4C00986}">
      <dsp:nvSpPr>
        <dsp:cNvPr id="0" name=""/>
        <dsp:cNvSpPr/>
      </dsp:nvSpPr>
      <dsp:spPr>
        <a:xfrm>
          <a:off x="9351423" y="4932223"/>
          <a:ext cx="3634560" cy="69696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380" tIns="29845" rIns="119380" bIns="29845" numCol="1" spcCol="1270" anchor="ctr" anchorCtr="0">
          <a:noAutofit/>
        </a:bodyPr>
        <a:lstStyle/>
        <a:p>
          <a:pPr marL="0" lvl="0" indent="0" algn="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700" kern="1200" dirty="0"/>
            <a:t>Aldo Curinga</a:t>
          </a:r>
        </a:p>
      </dsp:txBody>
      <dsp:txXfrm>
        <a:off x="9351423" y="4932223"/>
        <a:ext cx="3634560" cy="69696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B70D6-EBE0-465D-99E7-AC65CC833D0F}">
      <dsp:nvSpPr>
        <dsp:cNvPr id="0" name=""/>
        <dsp:cNvSpPr/>
      </dsp:nvSpPr>
      <dsp:spPr>
        <a:xfrm>
          <a:off x="966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173033" y="391876"/>
        <a:ext cx="516202" cy="344134"/>
      </dsp:txXfrm>
    </dsp:sp>
    <dsp:sp modelId="{3FE6A6A3-D7B1-463D-8765-AE08A9DB9A79}">
      <dsp:nvSpPr>
        <dsp:cNvPr id="0" name=""/>
        <dsp:cNvSpPr/>
      </dsp:nvSpPr>
      <dsp:spPr>
        <a:xfrm>
          <a:off x="775269" y="391876"/>
          <a:ext cx="860336" cy="344134"/>
        </a:xfrm>
        <a:prstGeom prst="chevron">
          <a:avLst/>
        </a:prstGeom>
        <a:solidFill>
          <a:srgbClr val="FF0000"/>
        </a:solidFill>
        <a:ln w="19050" cap="rnd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>
            <a:solidFill>
              <a:srgbClr val="FF0000"/>
            </a:solidFill>
          </a:endParaRPr>
        </a:p>
      </dsp:txBody>
      <dsp:txXfrm>
        <a:off x="947336" y="391876"/>
        <a:ext cx="516202" cy="344134"/>
      </dsp:txXfrm>
    </dsp:sp>
    <dsp:sp modelId="{7BADBD4C-9F2C-4A68-B968-8221111AA4AF}">
      <dsp:nvSpPr>
        <dsp:cNvPr id="0" name=""/>
        <dsp:cNvSpPr/>
      </dsp:nvSpPr>
      <dsp:spPr>
        <a:xfrm>
          <a:off x="1549571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1721638" y="391876"/>
        <a:ext cx="516202" cy="344134"/>
      </dsp:txXfrm>
    </dsp:sp>
    <dsp:sp modelId="{E861A9B2-B35F-4F57-8647-7A4FA1840FA3}">
      <dsp:nvSpPr>
        <dsp:cNvPr id="0" name=""/>
        <dsp:cNvSpPr/>
      </dsp:nvSpPr>
      <dsp:spPr>
        <a:xfrm>
          <a:off x="2323873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2495940" y="391876"/>
        <a:ext cx="516202" cy="344134"/>
      </dsp:txXfrm>
    </dsp:sp>
    <dsp:sp modelId="{1D237F01-7B2F-450F-B135-C7261AD1EA7E}">
      <dsp:nvSpPr>
        <dsp:cNvPr id="0" name=""/>
        <dsp:cNvSpPr/>
      </dsp:nvSpPr>
      <dsp:spPr>
        <a:xfrm>
          <a:off x="3099142" y="390228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3271209" y="390228"/>
        <a:ext cx="516202" cy="34413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B70D6-EBE0-465D-99E7-AC65CC833D0F}">
      <dsp:nvSpPr>
        <dsp:cNvPr id="0" name=""/>
        <dsp:cNvSpPr/>
      </dsp:nvSpPr>
      <dsp:spPr>
        <a:xfrm>
          <a:off x="966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173033" y="391876"/>
        <a:ext cx="516202" cy="344134"/>
      </dsp:txXfrm>
    </dsp:sp>
    <dsp:sp modelId="{3FE6A6A3-D7B1-463D-8765-AE08A9DB9A79}">
      <dsp:nvSpPr>
        <dsp:cNvPr id="0" name=""/>
        <dsp:cNvSpPr/>
      </dsp:nvSpPr>
      <dsp:spPr>
        <a:xfrm>
          <a:off x="775269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947336" y="391876"/>
        <a:ext cx="516202" cy="344134"/>
      </dsp:txXfrm>
    </dsp:sp>
    <dsp:sp modelId="{7BADBD4C-9F2C-4A68-B968-8221111AA4AF}">
      <dsp:nvSpPr>
        <dsp:cNvPr id="0" name=""/>
        <dsp:cNvSpPr/>
      </dsp:nvSpPr>
      <dsp:spPr>
        <a:xfrm>
          <a:off x="1549571" y="391876"/>
          <a:ext cx="860336" cy="344134"/>
        </a:xfrm>
        <a:prstGeom prst="chevron">
          <a:avLst/>
        </a:prstGeom>
        <a:solidFill>
          <a:schemeClr val="accent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1721638" y="391876"/>
        <a:ext cx="516202" cy="344134"/>
      </dsp:txXfrm>
    </dsp:sp>
    <dsp:sp modelId="{E861A9B2-B35F-4F57-8647-7A4FA1840FA3}">
      <dsp:nvSpPr>
        <dsp:cNvPr id="0" name=""/>
        <dsp:cNvSpPr/>
      </dsp:nvSpPr>
      <dsp:spPr>
        <a:xfrm>
          <a:off x="2323873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2495940" y="391876"/>
        <a:ext cx="516202" cy="344134"/>
      </dsp:txXfrm>
    </dsp:sp>
    <dsp:sp modelId="{1D237F01-7B2F-450F-B135-C7261AD1EA7E}">
      <dsp:nvSpPr>
        <dsp:cNvPr id="0" name=""/>
        <dsp:cNvSpPr/>
      </dsp:nvSpPr>
      <dsp:spPr>
        <a:xfrm>
          <a:off x="3098176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3270243" y="391876"/>
        <a:ext cx="516202" cy="34413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B70D6-EBE0-465D-99E7-AC65CC833D0F}">
      <dsp:nvSpPr>
        <dsp:cNvPr id="0" name=""/>
        <dsp:cNvSpPr/>
      </dsp:nvSpPr>
      <dsp:spPr>
        <a:xfrm>
          <a:off x="966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173033" y="391876"/>
        <a:ext cx="516202" cy="344134"/>
      </dsp:txXfrm>
    </dsp:sp>
    <dsp:sp modelId="{3FE6A6A3-D7B1-463D-8765-AE08A9DB9A79}">
      <dsp:nvSpPr>
        <dsp:cNvPr id="0" name=""/>
        <dsp:cNvSpPr/>
      </dsp:nvSpPr>
      <dsp:spPr>
        <a:xfrm>
          <a:off x="775269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947336" y="391876"/>
        <a:ext cx="516202" cy="344134"/>
      </dsp:txXfrm>
    </dsp:sp>
    <dsp:sp modelId="{7BADBD4C-9F2C-4A68-B968-8221111AA4AF}">
      <dsp:nvSpPr>
        <dsp:cNvPr id="0" name=""/>
        <dsp:cNvSpPr/>
      </dsp:nvSpPr>
      <dsp:spPr>
        <a:xfrm>
          <a:off x="1549571" y="391876"/>
          <a:ext cx="860336" cy="344134"/>
        </a:xfrm>
        <a:prstGeom prst="chevron">
          <a:avLst/>
        </a:prstGeom>
        <a:solidFill>
          <a:schemeClr val="accent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1721638" y="391876"/>
        <a:ext cx="516202" cy="344134"/>
      </dsp:txXfrm>
    </dsp:sp>
    <dsp:sp modelId="{E861A9B2-B35F-4F57-8647-7A4FA1840FA3}">
      <dsp:nvSpPr>
        <dsp:cNvPr id="0" name=""/>
        <dsp:cNvSpPr/>
      </dsp:nvSpPr>
      <dsp:spPr>
        <a:xfrm>
          <a:off x="2323873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2495940" y="391876"/>
        <a:ext cx="516202" cy="344134"/>
      </dsp:txXfrm>
    </dsp:sp>
    <dsp:sp modelId="{1D237F01-7B2F-450F-B135-C7261AD1EA7E}">
      <dsp:nvSpPr>
        <dsp:cNvPr id="0" name=""/>
        <dsp:cNvSpPr/>
      </dsp:nvSpPr>
      <dsp:spPr>
        <a:xfrm>
          <a:off x="3098176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3270243" y="391876"/>
        <a:ext cx="516202" cy="34413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B70D6-EBE0-465D-99E7-AC65CC833D0F}">
      <dsp:nvSpPr>
        <dsp:cNvPr id="0" name=""/>
        <dsp:cNvSpPr/>
      </dsp:nvSpPr>
      <dsp:spPr>
        <a:xfrm>
          <a:off x="966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173033" y="391876"/>
        <a:ext cx="516202" cy="344134"/>
      </dsp:txXfrm>
    </dsp:sp>
    <dsp:sp modelId="{3FE6A6A3-D7B1-463D-8765-AE08A9DB9A79}">
      <dsp:nvSpPr>
        <dsp:cNvPr id="0" name=""/>
        <dsp:cNvSpPr/>
      </dsp:nvSpPr>
      <dsp:spPr>
        <a:xfrm>
          <a:off x="775269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947336" y="391876"/>
        <a:ext cx="516202" cy="344134"/>
      </dsp:txXfrm>
    </dsp:sp>
    <dsp:sp modelId="{7BADBD4C-9F2C-4A68-B968-8221111AA4AF}">
      <dsp:nvSpPr>
        <dsp:cNvPr id="0" name=""/>
        <dsp:cNvSpPr/>
      </dsp:nvSpPr>
      <dsp:spPr>
        <a:xfrm>
          <a:off x="1549571" y="391876"/>
          <a:ext cx="860336" cy="344134"/>
        </a:xfrm>
        <a:prstGeom prst="chevron">
          <a:avLst/>
        </a:prstGeom>
        <a:solidFill>
          <a:schemeClr val="accent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1721638" y="391876"/>
        <a:ext cx="516202" cy="344134"/>
      </dsp:txXfrm>
    </dsp:sp>
    <dsp:sp modelId="{E861A9B2-B35F-4F57-8647-7A4FA1840FA3}">
      <dsp:nvSpPr>
        <dsp:cNvPr id="0" name=""/>
        <dsp:cNvSpPr/>
      </dsp:nvSpPr>
      <dsp:spPr>
        <a:xfrm>
          <a:off x="2323873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/>
        </a:p>
      </dsp:txBody>
      <dsp:txXfrm>
        <a:off x="2495940" y="391876"/>
        <a:ext cx="516202" cy="344134"/>
      </dsp:txXfrm>
    </dsp:sp>
    <dsp:sp modelId="{1D237F01-7B2F-450F-B135-C7261AD1EA7E}">
      <dsp:nvSpPr>
        <dsp:cNvPr id="0" name=""/>
        <dsp:cNvSpPr/>
      </dsp:nvSpPr>
      <dsp:spPr>
        <a:xfrm>
          <a:off x="3098176" y="391876"/>
          <a:ext cx="860336" cy="344134"/>
        </a:xfrm>
        <a:prstGeom prst="chevron">
          <a:avLst/>
        </a:prstGeom>
        <a:solidFill>
          <a:schemeClr val="bg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100" kern="1200" dirty="0"/>
        </a:p>
      </dsp:txBody>
      <dsp:txXfrm>
        <a:off x="3270243" y="391876"/>
        <a:ext cx="516202" cy="3441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8T13:58:52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3346,'12'30'416,"-6"-4"-336,3-9-352,-1 1-1009,4-6-1008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8T13:59:27.1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169 360 4434,'26'-135'3516,"-22"128"-2512,-1 15-424,-1 19-40,40 688 1146,22-60-1650,8 93-160,-47-369 503,-29 515 0,-15-676 93,-16-12 222,33-200-646,1-1 0,-1 1 0,-4 9 0,6-15-46,0 0 0,0 0 0,0 0 1,0 1-1,0-1 0,-1 0 1,1 0-1,0 1 0,0-1 0,0 0 1,-1 0-1,1 0 0,0 0 0,0 0 1,0 1-1,-1-1 0,1 0 0,0 0 1,0 0-1,-1 0 0,1 0 1,0 0-1,0 0 0,-1 0 0,1 0 1,0 0-1,-1 0 0,1 0 0,0 0 1,0 0-1,-1 0 0,1 0 0,0 0 1,0 0-1,-1 0 0,1 0 1,0 0-1,0 0 0,-1-1 0,1 1 1,0 0-1,0 0 0,0 0 0,-1 0 1,1-1-1,0 1 0,0 0 0,0 0 1,0 0-1,-1-1 0,1 1 1,0 0-1,0 0 0,0-1 0,0 1 1,0 0-1,0 0 0,0-1 0,0 1 1,-7-16 30,1 0 0,0 0 1,2 0-1,-5-28 1,7 34-28,-78-408 47,-44-239-66,97 492 50,7-2-1,2-237 0,20 308 54,5 0 0,4 1 0,4 0 0,4 0 0,54-155-1,-21 123 221,6 3-1,135-216 1,-163 294-228,3 0 0,2 3-1,1 1 1,3 1 0,1 3 0,2 1 0,54-37 0,-62 51-61,1 2-1,1 2 1,1 0 0,1 3 0,0 1-1,1 2 1,1 2 0,0 1-1,0 2 1,58-3 0,-65 9-26,-1 2 1,1 2-1,-1 1 0,1 1 1,56 15-1,-68-12-1,0 0-1,-1 1 1,0 1-1,0 1 0,-1 0 1,-1 2-1,1 0 1,-2 1-1,28 26 1,-36-28-3,0-1 0,-1 1 1,0 1-1,-1 0 0,0 0 1,-1 0-1,-1 1 1,1 0-1,-2 0 0,0 0 1,-1 1-1,0-1 0,-1 1 1,1 21-1,-2-8-30,-2-1-1,-1 1 1,-1-1-1,-1 0 1,-1 0-1,-16 47 1,6-35-36,-1-1 0,-3-1 0,0 0 0,-48 63 0,-115 117-290,175-209 353,-495 531-805,472-508 786,-207 212-156,14 8 83,89-85 81,-52 62 37,152-187-5,1 2 0,-31 52 0,59-86-10,1 1-1,0-1 1,0 1 0,0 0-1,1 0 1,1 0-1,0 1 1,-2 12 0,4-16-1,0 0 1,0 0 0,1 0 0,0 0 0,0 0-1,0 0 1,1 0 0,-1-1 0,2 1 0,-1 0-1,0-1 1,1 1 0,6 7 0,-3-5-1,0 0 1,0-1-1,1 1 0,0-1 1,1-1-1,11 8 0,-2-2 3,1-2-1,19 9 0,22 6 4,1-3 0,1-3 0,87 17 0,-73-23 3,86 3 0,75-9-13,-233-7 6,564-1-176,-520 1 147,5-1-57,89 10 1,-134-8 75,0 0 0,-1 1 0,1 0 0,-1 0 0,1 0 0,-1 0 0,9 6 0,-13-7 9,-1 0 0,1 0 0,-1 0 0,0 0 0,1 1 0,-1-1 0,0 0 0,0 1 0,0-1 0,0 1 0,0-1 0,0 1 0,-1 0 0,1-1 0,0 1 0,-1 0 0,1 0 0,-1-1 0,0 1 0,0 0 0,1 0 0,-1-1 0,0 1 0,-1 0 0,1 0 0,0 0 0,0-1 0,-1 1 0,1 0 0,-1 0 0,0 1 0,-3 6 7,0 0 0,0 0 1,0-1-1,-1 1 0,-1-1 0,1 0 1,-2-1-1,1 1 0,-9 7 0,-6 4 35,-47 31 0,-1-7 47,-147 66 1,108-59-42,32-12-10,-157 72 70,-230 81 93,416-173-185,-1-3 0,-54 12 0,82-23-35,-1-1 0,0-1 0,1-1 0,-1 0 0,0-2 0,0 0 0,-28-6 1,42 5-5,1 1 1,0-1 0,0 0 0,0-1-1,0 1 1,1-1 0,-1 0 0,-5-4 0,10 6 10,-1 0 0,1-1 0,0 1 0,-1 0 1,1-1-1,0 1 0,0-1 0,0 1 0,0-1 0,0 1 1,0-1-1,1 0 0,-1 1 0,1-1 0,-1 0 1,1 1-1,-1-1 0,1 0 0,0 0 0,0 0 1,0 1-1,0-1 0,0 0 0,0 0 0,0 0 0,1 1 1,-1-1-1,1 0 0,-1 0 0,1 1 0,1-3 1,1-3-27,1 1 1,0 0 0,0-1 0,1 1-1,0 1 1,0-1 0,0 1 0,1 0 0,-1 0-1,10-6 1,9-4-86,37-18-1,-46 26 88,108-52-99,3 6 1,252-69 0,-183 77 166,273-28-1,-156 51 107,-223 21 28,137 16 0,-205-13-114,-1 2 0,0 0 0,0 1 0,0 1 0,33 15 0,-46-17-29,0 0-1,0 0 1,0 1-1,0 0 1,-1 0 0,0 0-1,0 1 1,0 0-1,-1 0 1,0 0-1,0 1 1,0 0-1,-1 0 1,0 0-1,0 0 1,-1 1-1,3 8 1,-3-2-1,0 0 1,-1 0-1,-1 0 0,0 0 0,-1 0 1,0 0-1,-1 0 0,-1-1 1,0 1-1,-1 0 0,-1-1 0,-5 17 1,-2-3 7,0-1 0,-2 0 0,-1-1 0,-33 46 0,33-52-9,-2-1 0,0-1 1,-1 0-1,-1-1 0,0-1 1,-1-1-1,-1 0 0,0-2 1,-1 0-1,0-1 0,-38 13 1,38-17-11,1-2-1,-1 0 1,0-1 0,-1-1 0,1-1 0,-1 0-1,1-2 1,-1-1 0,1-1 0,-1 0 0,1-2-1,0 0 1,-22-8 0,25 5-25,0 0-1,1-1 1,0-1 0,0 0 0,1-1-1,0-1 1,1-1 0,0 0 0,1-1-1,1 0 1,0-1 0,0-1 0,1 0-1,1-1 1,1 0 0,0 0-1,-10-26 1,8 11-52,1 0 0,1-1-1,2 0 1,2 0 0,1-1-1,1 0 1,0-36 0,6 9-108,2 0 0,2 1 0,16-63 0,182-620-1804,31 67 858,-177 505 1022,104-334 329,-1-106 733,-147 547-843,148-611 1163,-156 651-1233,-3 9-9,1 1 0,0-1 1,1 1-1,0 0 0,1 0 1,9-14-1,-14 26-34,-1 0 0,1 0 1,0 0-1,0 0 0,0 0 0,0 0 0,0 0 0,0 0 0,0 0 0,0 0 0,0 0 0,1 1 1,-1-1-1,0 0 0,0 1 0,1-1 0,-1 1 0,0-1 0,3 1 0,-3 0-1,0 1 1,1-1-1,-1 1 0,0-1 0,1 1 1,-1-1-1,0 1 0,0 0 0,0 0 1,0 0-1,0 0 0,0 0 0,0 0 1,0 0-1,0 0 0,0 0 0,-1 0 0,1 0 1,0 1-1,-1-1 0,1 0 0,0 2 1,9 23 41,0 1 0,-2 0 1,9 48-1,-12-49-28,27 138 76,6 52-2,2 49-12,108 1503 500,-142-488 271,-8-1059-714,2-40-61,-1 53-150,-1-182-38,-1-43 49,3-9 59,-1 0 0,1 0 0,0 0 0,0-1 0,0 1 1,0 0-1,-1 0 0,1 0 0,0 0 0,0 0 1,0 0-1,0 0 0,-1 0 0,1 0 0,0 0 0,0-1 1,0 1-1,0 0 0,0 0 0,0 0 0,-1 0 1,1 0-1,0-1 0,0 1 0,0 0 0,0 0 0,0 0 1,0 0-1,0-1 0,0 1 0,0 0 0,0 0 0,0 0 1,0-1-1,-7-18-51,1-1 0,1 0 0,-4-36 0,5 30 25,-18-111-82,-74-598-105,53-9 172,44 586 55,7 0 0,31-173 0,-20 229 0,4 1 0,5 1 0,4 1 0,55-115 0,-59 158 7,2 1 1,2 2 0,3 2-1,73-85 1,-81 107-8,2 0 0,1 2 1,1 2-1,1 0 0,1 2 0,1 2 0,0 1 1,54-22-1,-72 36-8,-1 1 1,1 0 0,0 1-1,0 1 1,1 1 0,-1 0-1,19 0 1,-22 3-3,0 0 0,0 1 0,0 0 1,-1 1-1,1 1 0,-1 0 0,1 0 0,-1 1 0,17 10 0,-15-7-4,-1 1 1,0 1-1,0 0 0,-1 0 0,-1 1 0,0 1 0,20 25 0,-19-19-4,-1 0 0,-1 1-1,-1 0 1,0 0 0,8 28 0,-7-11-10,-2 0 1,5 51-1,-3 72-26,-12-65-10,-3 0 1,-4-1-1,-5 0 1,-3-1-1,-5-1 0,-56 150 1,35-135 46,-5-2 0,-4-2-1,-5-3 1,-4-2 0,-80 97 0,93-137 58,-1-2 0,-71 61 0,85-87-10,-1-1 0,-1-2 0,-2-2 0,-74 36-1,109-58-40,0 0 0,-1-1-1,1 0 1,0 0 0,-1 0-1,1 0 1,0 0 0,-1-1 0,1 0-1,-1 0 1,-5-1 0,9 1-3,0 0 1,0 0 0,0-1 0,-1 1 0,1-1 0,0 1 0,0-1-1,0 1 1,0-1 0,0 0 0,0 0 0,0 1 0,0-1-1,1 0 1,-1 0 0,0 0 0,-1-1 0,2 0-1,-1 1 0,0-1 0,1 0 0,0 0 0,-1 1 0,1-1 0,0 0 0,0 1 0,0-1 1,0 0-1,0 0 0,0 1 0,0-1 0,0 0 0,1-2 0,1-1-3,0-1 0,0 1 0,0 0-1,1-1 1,-1 1 0,1 0 0,5-6 0,4-3-10,17-18 0,16-9-23,1 2 0,3 1 0,0 3-1,74-39 1,230-92-180,-300 143 156,1 3 0,1 2 0,1 3 0,83-13 1,-121 26 27,0 1 1,1 1 0,-1 0 0,1 1-1,-1 1 1,25 6 0,-36-6 16,0 0 0,0 0 1,0 1-1,0 0 1,0 0-1,-1 0 0,1 1 1,-1 0-1,0 0 0,0 1 1,-1 0-1,1 0 0,-1 0 1,0 0-1,-1 1 1,1 0-1,-1 0 0,5 10 1,-5-6 0,-1 0 1,0 0-1,0 0 1,-1 0-1,-1 0 1,0 1-1,0-1 1,-1 1-1,-1-1 1,1 0-1,-2 1 1,1-1-1,-6 18 1,-2 0 13,-1 0-1,-1 0 1,-25 43 0,2-13 50,-2-2 0,-3-2 0,-3-1 0,-59 60 0,80-92-61,-1-1 1,-1 0-1,-1-2 0,-30 18 0,44-30-142,1-1 1,-2 0-1,1-1 0,0 0 0,-1-1 0,0 0 0,1 0 1,-1-1-1,0 0 0,-1-1 0,1-1 0,0 0 0,0 0 1,-18-3-1,17 0-398,-1-1 1,0 0 0,1-1 0,-1-1 0,1 1 0,1-2-1,-1 0 1,1 0 0,-11-11 0,-48-44-4865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8T13:59:27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111 0 6755,'6'6'282,"1"1"-1,-1 0 1,-1 1-1,1-1 1,-1 1-1,0 0 1,-1 0 0,0 0-1,0 1 1,-1-1-1,0 1 1,2 11-1,0 11 1,-1 1-1,0 41 0,-2-35-140,5 118 131,4 644 184,-8-333-221,-11 283 259,0-335-214,7-409-277,-11 593 266,9-368-305,3-183-3,-1-30-9,-1-39 16,-1-63 27,-13-514-50,36-1 19,-9 495 56,35-159-1,-35 216-6,3 0-1,2 1 1,2 1 0,2 1-1,41-68 1,-48 93 4,1 0 1,0 0 0,1 2-1,1 0 1,1 0 0,20-14-1,-24 22 3,0 0-1,1 1 0,0 0 1,0 1-1,0 1 1,1 0-1,0 1 0,0 1 1,29-5-1,-26 7 7,0 1 0,0 1 0,0 0 0,0 2 0,1 0 0,32 8 0,-27-3 4,-1 1 0,0 1 0,0 1 0,33 21-1,-22-9-6,-1 1 0,-2 3 0,0 0 0,-2 2-1,-1 1 1,28 37 0,-27-26-44,-2 0-1,-2 2 1,-2 1 0,-2 1-1,-1 1 1,-3 0 0,-1 2-1,-3 0 1,-1 0 0,-3 1-1,-2 0 1,-1 1 0,-3 0-1,-3-1 1,-1 1 0,-2 0-1,-3-1 1,-12 53 0,-1-28 8,-3-1 1,-4-1-1,-2-1 1,-3-1-1,-4-2 1,-83 122 0,79-137 54,-2-1 0,-2-3 0,-2-1 1,-2-2-1,-2-3 0,-2-1 1,-2-3-1,-79 44 0,101-66-27,-2-1 0,0-1 0,-1-2-1,0-1 1,-61 11 0,75-20-30,0 0 0,-1-1 1,1-1-1,-37-4 0,43 1-14,1 1 0,-1-2 0,1 0 0,0 0 1,0-2-1,1 1 0,-23-15 0,26 13-18,0 0-1,0 0 1,1-1 0,0 0 0,0 0-1,1-1 1,0 0 0,0-1 0,1 1-1,1-1 1,-1 0 0,2-1 0,-1 1-1,2-1 1,-1 0 0,1 0 0,1 0-1,-2-15 1,2 0-127,1 0-1,2 1 0,0-1 1,2 0-1,0 1 1,2 0-1,8-27 1,0 13-139,1 1 1,2 0 0,2 1 0,1 1 0,2 1-1,1 0 1,49-57 0,-27 44 125,1 2 1,3 2-1,1 2 0,69-44 1,-66 52 412,2 2 0,2 3 0,0 2 0,2 3 0,1 2 0,1 3 0,65-12 1,-90 25-187,1 2 1,-1 1 0,1 2-1,0 2 1,-1 1 0,1 1 0,-1 2-1,0 2 1,0 1 0,-1 2 0,0 1-1,-1 1 1,0 3 0,33 18-1,-43-20-585,-1 1 0,23 19 0,-35-23-169,1-1 0,-1 1 0,-1 1 0,0 0 0,11 17-1,-16-22-416,-1 1-1,0-1 0,3 11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8T13:59:28.0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10229,'24'50'2129,"5"2"-16,6 7-1873,12 8-416,8 3-337,1 0-1632,2 3-1696,-11-3-4195</inkml:trace>
  <inkml:trace contextRef="#ctx0" brushRef="#br0" timeOffset="1">1023 2550 10229,'-26'82'2065,"-4"-29"-80,-11-30-1793,3-29-529,6-29-879,9-17-945,11-18-1521,6-15-3393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8T13:59:28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325 629 7475,'-6'35'993,"-3"-12"-849,-3-20-1345,1-23-1424,2-15-2161</inkml:trace>
  <inkml:trace contextRef="#ctx0" brushRef="#br0" timeOffset="1">30 9 10245,'-12'56'1424,"0"-33"-1424,6-49-3617,6-35-4435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8T13:59:29.5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519 0 8036,'8'347'2881,"3"80"-2724,6-161-575,1 35-287,0 1106-1320,-62-582 2992,34-682-530,-9 120 531,-21 132 506,9-92-776,29-284-668,-2 27 58,-11 47-1,15-90-81,-1 0 0,0 0-1,1 0 1,-1 0 0,-1 0 0,-1 4-1,3-7-4,0 0-1,0 0 0,0 0 1,-1 0-1,1 0 1,0 0-1,0 0 0,0 1 1,0-1-1,0 0 0,0 0 1,-1 0-1,1 0 0,0 0 1,0 0-1,0 0 1,0 0-1,0 0 0,-1 0 1,1 0-1,0 0 0,0 0 1,0 0-1,0 0 0,-1 0 1,1 0-1,0 0 0,0 0 1,0 0-1,0 0 1,0 0-1,-1 0 0,1 0 1,0 0-1,0 0 0,0-1 1,0 1-1,0 0 0,0 0 1,-1 0-1,-6-13 9,-1-10-8,2 0 0,-6-28 0,5 15-1,-289-1565 149,259 1333 133,-1-330-1,39 505 42,22-168 0,-13 205-104,2 1 1,2 1-1,3 0 0,29-66 0,-29 86-31,2 2-1,1-1 1,1 2-1,30-33 0,-6 14 228,75-64-1,32-1 93,11 12-142,-115 74-284,806-430-30,-409 288-2287,-433 168 1644,-18 5-120,-19 6-377,-107 45-5362,29-8-435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8T13:59:30.0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0 912 6243,'15'26'649,"1"-1"0,2-1 0,21 25 0,-25-35-331,0-1 0,0-1 1,1 0-1,0 0 0,1-2 0,19 10 0,-8-7-127,1-2 0,0-1 0,0-1-1,1-2 1,0-1 0,54 5 0,-4-7 79,108-8 0,-96-3-120,-2-4 0,0-5 0,163-49 0,-140 25-44,-3-4 0,157-88 0,-179 81-55,-2-4 0,-3-3 0,-3-5 1,85-84-1,-136 119-31,-2-1 0,-1-2 0,22-35 0,-41 57-15,-1 1 0,0-2 1,-1 1-1,0 0 0,-1-1 0,1 0 0,-2 0 1,2-11-1,-3 18-5,-1 1 0,0-1 0,0 0 0,0 0 0,0 0 0,0 0 0,0 0 0,-1 1 0,0-1 0,0 0 0,1 0 0,-1 1 0,-1-1 0,1 0 0,0 1 0,-1-1 0,1 1 0,-1 0 0,0-1 0,0 1 0,0 0 1,0 0-1,0 0 0,0 0 0,-1 1 0,1-1 0,0 1 0,-1-1 0,1 1 0,-1 0 0,0 0 0,-3-1 0,-1 0-5,0 0 1,0 1-1,0 0 1,0 0 0,0 1-1,0 0 1,0 0-1,0 1 1,0 0-1,0 0 1,-11 3-1,3 1-6,-1 1-1,1 1 0,0 0 1,-14 9-1,10-3-3,0 0-1,1 1 1,0 1 0,1 1-1,-21 25 1,4 1-11,-35 59 0,10-1-52,4 3 1,5 2 0,4 2-1,5 2 1,5 2 0,-38 197-1,58-214-20,4 0 0,1 115 0,12-158 49,2 0-1,1-1 0,4 1 0,1-2 1,29 89-1,-29-112 25,2 0 0,1-1 0,0-1 0,2 0 0,21 27 0,-28-41 19,1-1-1,0 0 0,1 0 0,0-1 1,0 0-1,1-1 0,0 0 0,0 0 1,1-1-1,0 0 0,0-1 0,0-1 1,0 1-1,13 2 0,-9-5 9,-1 0-1,1-1 1,0-1-1,-1 0 1,1-1-1,-1 0 1,1-1-1,-1-1 1,1 0 0,-1-1-1,0-1 1,15-7-1,-1-1 13,-1-2-1,-1 0 1,0-2 0,43-37-1,-23 13 20,78-93-1,24-65 37,-40 32 66,150-317 0,33-204 344,-196 455-264,15 15 16,-53 128-120,-48 78-92,0 0-1,2 1 1,-1 0 0,20-16 0,-27 25-17,0-1 1,1 1-1,-1-1 0,1 1 1,-1 0-1,1 1 0,0-1 1,0 1-1,0-1 0,0 1 1,0 0-1,0 0 0,0 1 1,0-1-1,1 1 0,-1 0 1,0 0-1,0 1 0,0-1 1,6 2-1,-5 0-6,0 1-1,0-1 1,0 1 0,0 0-1,0 0 1,-1 0 0,1 1-1,-1 0 1,0 0 0,0 0-1,-1 0 1,1 1 0,-1-1-1,5 10 1,1 2-17,-1 0 0,-1 1 0,-1-1 0,6 24 0,10 76-77,-9 8-32,-3 185-1,-30 128 1,16-379 121,-8 114-22,-7 260-311,19-416 275,4 43-180,-4-53 98,1 0 0,0 1 0,1-1-1,0 0 1,0-1 0,3 9 0,-5-14 111,0 1 0,0-1 0,0 0 0,1 1 0,-1-1 0,0 0 0,0 1 0,0-1 0,0 0 0,0 1 0,1-1 0,-1 0 0,0 1 0,0-1 0,1 0 0,-1 0 1,0 1-1,0-1 0,1 0 0,-1 0 0,0 0 0,1 1 0,-1-1 0,0 0 0,1 0 0,-1 0 0,0 0 0,1 0 0,-1 0 0,1 0 0,-1 0 0,0 0 0,1 0 0,-1 0 0,0 0 0,1 0 0,-1 0 0,1 0 1,-1 0-1,0 0 0,1 0 0,-1 0 0,0 0 0,1-1 0,-1 1 0,0 0 0,1 0 0,-1 0 0,0-1 0,0 1 0,1 0 0,-1-1 0,3-3-490,0 0 0,0-1-1,-1 1 1,0-1 0,0 0 0,3-9-1,18-68-5636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8T13:59:30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153 1 8916,'6'16'639,"0"1"0,-1 1 0,0-1 0,2 30-1,-2 70 558,-4-58-981,4 121 70,-3 46-247,-4 48-129,-3 43-80,-2 40-48,-109 1760-362,85-1716 813,8-36 96,12-47 51,13-52 10,7-51-44,11-68-115,-16-128-198,1 0 0,0-1-1,2 1 1,17 32 0,-21-44-27,1-1 0,0 0-1,0 0 1,0 0 0,1 0 0,0-1-1,0 0 1,1 0 0,-1 0 0,1 0-1,0-1 1,1 0 0,-1-1 0,9 5-1,-9-7-5,-1 1-1,1-1 1,0 0-1,0 0 0,0 0 1,0-1-1,0 0 1,0 0-1,0-1 0,0 0 1,0 0-1,-1 0 1,1-1-1,0 1 1,-1-1-1,1-1 0,9-5 1,2-1-7,-1-2 0,0 0 0,0-1 1,15-16-1,55-66-33,-39 33 13,-2-2-1,-4-2 1,50-104 0,76-226-86,156-617-246,-95 99 5,-207 835 275,-20 74 73,0 1 0,0-1 0,1 1 0,-1-1-1,1 1 1,0 0 0,0 0 0,3-4 0,-5 6 6,0 1 0,1 0 1,-1 0-1,0 0 0,0 0 1,0 0-1,0 0 0,0-1 0,1 1 1,-1 0-1,0 0 0,0 0 0,0 0 1,1 0-1,-1 0 0,0 0 0,0 0 1,0 0-1,0 0 0,1 0 1,-1 0-1,0 0 0,0 0 0,0 0 1,1 0-1,-1 0 0,0 0 0,0 0 1,0 1-1,0-1 0,1 0 1,-1 0-1,0 0 0,0 0 0,1 0 1,3 11-25,-3 6 13,0 1 0,-2-1 0,0 0 0,0 0 0,-7 24 0,5-22 7,-85 431 118,-14 90 222,70-242-85,30-253-202,2-1 0,3 0-1,1 0 1,16 73-1,-15-99-36,0 0-1,1 0 1,1-1-1,1 0 1,0 0-1,2-1 1,0 0 0,17 20-1,-18-24-13,2-2 0,-1 0 0,2 0 0,-1-1 0,1 0 0,0-1 0,1-1 0,0 0 0,0 0 0,0-1 0,17 4 0,-4-3-37,1-1-1,-1-1 1,1-2 0,0-1 0,0 0-1,0-2 1,0-2 0,51-8-1,-46 4-67,-1-2 0,0-1-1,0-1 1,0-2-1,-2-1 1,0-2 0,31-19-1,-30 13-261,-1-2 1,-1 0-1,-1-2 1,25-30-1,-15 10-1114,58-88 1,-68 88-214,25-58 0,11-63-3439,-63 166 5123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8T13:59:31.0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1613 30 8532,'-3'-3'219,"-1"0"-1,1 0 1,-1 0 0,0 1-1,1 0 1,-1 0-1,0 0 1,0 0 0,0 0-1,-1 1 1,1 0 0,0 0-1,-1 0 1,1 0 0,0 1-1,-1 0 1,-4 0 0,-1 1-178,-1 0 1,1 1-1,0 0 0,1 0 1,-1 1-1,-17 8 1,4 1-71,1 1 0,0 0 0,1 2 0,0 1 0,1 1 0,-32 34 0,-63 83-184,-11 48-11,-11 47 2,-6 43 22,15-2 157,-97 298 0,-25 310 871,146-308 154,82-380-378,4 193 0,19-313-395,2 0 0,23 123-1,-19-161-175,2 1 1,0-2-1,2 1 0,2-1 0,1-1 0,1 0 0,35 50 0,-39-65-35,1-1 0,0-1-1,1 0 1,0 0 0,1-2 0,1 0-1,0 0 1,0-1 0,1-1 0,0-1-1,1 0 1,0-1 0,0 0 0,0-2-1,1 0 1,0-1 0,0-1 0,26 2-1,-10-5-7,0-1-1,0-1 0,0-2 0,-1-1 1,1-2-1,-2-1 0,1-2 0,35-15 1,15-12-21,142-86 1,286-234-61,-486 339 86,77-57-19,191-105 0,-238 152 13,106-35-1,-119 50 10,0 3 0,1 1-1,57-5 1,-70 12 9,0 2 1,0 1-1,1 1 1,-1 1-1,0 2 1,-1 1-1,38 12 1,-49-11 0,0 0 0,0 2 0,-1 0 0,0 0 0,19 16 0,-25-17-4,-1 1 1,1 1-1,-2 0 1,1 1-1,-1 0 1,-1 0 0,13 23-1,-17-27 1,-1 1 1,0-1-1,0 1 1,-1-1-1,0 1 1,0 0-1,-1 0 1,0 0-1,-1 0 0,0 0 1,0 0-1,0 0 1,-1 0-1,0 0 1,-1-1-1,0 1 1,0 0-1,0 0 1,-8 12-1,0 1 6,-2-2-1,0 0 1,-1 0 0,-1-1 0,-31 31-1,8-14-6,-2-2 0,0-1 0,-3-2 0,-55 30 0,10-13 2,-116 43 0,113-58 5,-1-3 0,-2-4-1,0-5 1,-169 15-1,103-26-18,-1-8 1,-165-19-1,228 8-130,-166-38 1,256 46 121,-9-2-31,0 0-1,1-2 0,-18-7 1,29 11 19,0 0 0,0 0 0,1-1 0,-1 1 0,1-1 0,0 1 0,-1-1 0,1 0 0,1-1 0,-1 1 0,0 0 0,1-1 0,0 1 0,-1-1 0,2 0 0,-1 0 0,-2-6 0,3 4-36,0-1 0,0 1 0,0-1 0,1 1 0,0-1 0,0 1 0,1-1 0,0 1 0,0-1 0,0 1 0,4-10 0,4-7-527,21-39 1,-22 47 272,109-192-5720,-38 84-194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8T13:59:32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2402 8180,'84'-66'2673,"96"-59"0,-166 117-2512,-1 0 0,1 2 0,0-1-1,1 1 1,-1 1 0,20-4 0,-26 8-129,0 0 1,0 0-1,0 1 0,0 0 1,0 0-1,0 1 1,-1 0-1,1 0 0,0 1 1,0 0-1,-1 1 1,1-1-1,13 8 1,-13-5-36,-1-1 1,0 1 0,0 1-1,-1-1 1,1 1 0,-1 0 0,5 7-1,2 4-48,19 34 1,-9-8-67,-2 2 0,21 60 0,19 102-258,33 291-303,-40 9 347,-44-393 310,20 499 632,-30-546-444,-14 312 1691,13-366-1550,3-29-96,0-1-180,38-243 159,9-80-120,-22 85-37,18-141-36,-23 216-17,44-279-74,-43 338-7,66-201 0,2 100-140,-71 184 128,1 0 1,2 2-1,40-50 1,-53 75 52,0-1 0,1 1 0,0 1 0,1 0 1,0 0-1,1 2 0,25-15 0,-31 20 21,1 0-1,-1 0 1,1 1-1,0 0 0,0 0 1,0 1-1,0 0 1,0 0-1,0 1 1,0 0-1,0 0 1,0 1-1,0 0 1,0 0-1,0 1 1,12 4-1,-6 0-24,-1 0 0,0 1-1,0 1 1,0 0 0,-1 0 0,17 16-1,-6-3-40,-1 2 0,22 30 0,126 203-215,-141-208 307,108 183 108,12 22 325,15-8 332,-127-197-450,2-2 0,2-1-1,79 66 1,-82-81-51,2-1-1,2-1 0,0-3 1,88 38-1,-106-53-153,1-2 1,0-1-1,1 0 1,0-2-1,0-1 1,0-2-1,51 0 1,-58-3-58,-1-1 0,0-1 1,1 0-1,-1-2 0,0 0 0,-1-1 1,1 0-1,-1-2 0,-1 0 1,1-1-1,28-21 0,-25 14-20,-2-1-1,0 0 1,0-2-1,-2 0 1,-1 0-1,17-28 1,-14 16-8,-2 0 1,-1-1-1,21-67 1,-22 45-42,-2-2 0,-2 0 1,-3 0-1,-2 0 1,-4-81-1,-6 57-136,-18-103 1,14 136 15,-2 0 1,-3 0-1,-26-61 0,32 90 73,-1 1 0,0 0 0,-1 0 0,-1 1-1,-1 0 1,0 1 0,-1 1 0,0 0 0,-18-14 0,24 22 38,0 1 0,0 1 1,0-1-1,0 1 0,-1 1 0,0-1 1,0 1-1,0 0 0,0 1 1,0 0-1,0 0 0,-1 1 1,1 0-1,-1 1 0,1 0 1,-1 0-1,1 0 0,0 1 1,-1 1-1,1-1 0,0 1 1,-16 6-1,11-2 0,0 1 1,0 0-1,1 1 1,0 0-1,0 0 1,-15 16-1,1 3 10,-34 43 1,17-12 118,2 1 0,-44 89 0,42-58 159,-37 110-1,-82 411 1045,95-262-610,31 1-209,36-333-461,-2 69 16,3-74-46,0 0 1,1 0-1,0 0 1,5 17-1,-6-25 1,1 0-1,-1-1 0,1 1 0,-1-1 0,1 0 0,0 0 1,0 0-1,0 1 0,0-2 0,1 1 0,0 0 1,-1 0-1,1-1 0,0 0 0,0 1 0,0-1 0,6 3 1,-5-4-10,-1 0 1,1 0-1,0 0 1,0-1 0,0 1-1,0-1 1,0 0-1,0 0 1,0 0 0,0-1-1,0 1 1,-1-1 0,1 0-1,0 0 1,0-1-1,4-1 1,12-7-96,-1 0 0,0-2 0,-1 0 0,26-23 1,-35 28 74,184-157-710,-15 12 179,12 16 77,157-48 188,-311 167 364,-1-1 0,61-45 0,-82 52-50,-1 0 0,-1-1 1,0-1-1,0 1 0,-1-2 0,0 0 0,-2 0 0,1-1 0,7-18 0,-6 7-64,-2 0-1,-1-1 0,-1 0 1,-1-1-1,2-29 0,-4 8-145,-2 0-1,-4-51 0,-5 30-105,-3 0 1,-3 1 0,-3 1 0,-3 0-1,-36-86 1,48 137 258,0 2 0,-1-1-1,0 1 1,-2 1-1,-11-17 1,19 29 55,0 0 1,0 0-1,0-1 1,0 1-1,0 0 0,-1 1 1,1-1-1,-1 0 0,1 1 1,-1-1-1,1 1 1,-1 0-1,0 0 0,0 0 1,1 0-1,-1 0 0,0 1 1,0-1-1,0 1 1,0 0-1,0 0 0,0 0 1,0 0-1,0 1 0,0-1 1,0 1-1,1-1 1,-1 1-1,0 0 0,0 0 1,1 0-1,-1 1 0,0-1 1,1 1-1,-1-1 1,-1 3-1,-8 6 63,0 1 0,1-1 0,0 2 0,1 0 0,-12 17 0,-34 55 550,-77 156 0,26-40-185,78-153-464,-1 0 0,-40 43 0,70-90 32,-35 38-181,31-35 141,1 1-1,-1-1 1,0-1 0,0 1 0,0-1-1,-1 1 1,-8 2 0,12-4 23,0-1-1,0 1 1,-1-1 0,1 1 0,0-1 0,-1 0 0,1 0-1,-1 0 1,1 0 0,0 0 0,-1 0 0,1 0-1,0 0 1,-1 0 0,1-1 0,0 1 0,-1 0 0,1-1-1,0 1 1,-1-1 0,1 0 0,0 1 0,0-1-1,0 0 1,0 0 0,0 0 0,0 0 0,0 0 0,0 0-1,0 0 1,0 0 0,0 0 0,0-1 0,-1-3-33,0 1 0,1-1 0,-1 0 0,1 1 0,0-1 0,0 0 0,1 1 0,0-1 0,0-5 1,2-21-193,1 1 0,15-59 0,-16 80 215,161-577-776,-156 564 797,197-639 200,276-913 2507,-471 1542-2607,1-4 125,24-55 0,-24 75-115,-10 16-99,0-1 0,1 1 0,-1 0 1,0-1-1,0 1 0,1 0 0,-1 0 0,0 0 1,1-1-1,-1 1 0,0 0 0,1 0 1,-1 0-1,0 0 0,1-1 0,-1 1 1,0 0-1,1 0 0,-1 0 0,1 0 0,-1 0 1,0 0-1,1 0 0,1 1 2,-1 0 1,0 1-1,0-1 0,0 0 1,0 0-1,0 1 0,0-1 1,0 1-1,0-1 0,-1 1 1,1-1-1,0 1 0,-1-1 1,0 1-1,1 0 0,-1-1 1,0 3-1,6 29-1,-2 1-1,-1 0 1,-3 48 0,0-46-19,0 161-79,-2 61-31,-6 51-19,-48 956-243,45-1054 409,-15 265 128,-15 305 404,33-570-322,6-176-191,-5 205 235,10-173-206,0-55-50,-3-12-20,0 0 0,0 0 0,-1 0 1,1 0-1,0 0 0,0 0 0,0 0 0,0 0 0,0-1 1,0 1-1,0 0 0,0 0 0,0 0 0,0 0 0,0 0 1,0 0-1,0 0 0,0 0 0,0 0 0,0 0 1,0 0-1,0 0 0,0-1 0,0 1 0,0 0 0,0 0 1,0 0-1,0 0 0,1 0 0,-1 0 0,0 0 0,0 0 1,0 0-1,0 0 0,0 0 0,0 0 0,0 0 1,0 0-1,0 0 0,0-1 0,0 1 0,0 0 0,0 0 1,0 0-1,0 0 0,1 0 0,-1 0 0,0 0 0,0 0 1,0 0-1,0 0 0,0 0 0,0 0 0,0 0 1,0 0-1,0 0 0,0 0 0,0 0 0,0 0 0,1 0 1,-1 0-1,0 0 0,0 0 0,0 0 0,0 1 0,0-1 1,0 0-1,3-20-2,-1 0 0,-1-31 0,-1 8-8,3-93-38,1-45-27,-1-13 1,7-207-81,19 0-72,45-71-163,-64 427 337,2-1 0,3 2-1,1 0 1,2 0 0,35-61-1,-45 92 36,1 0 0,0 1 0,1 0-1,0 0 1,1 1 0,0 1 0,0 0-1,22-14 1,-25 19 12,0 1-1,0 0 0,0 0 1,0 1-1,0 1 1,1-1-1,0 1 1,-1 0-1,1 1 0,0 0 1,0 1-1,-1 0 1,1 0-1,0 1 0,16 3 1,-12-1 5,-1 1 0,1 0 0,-1 2 0,0-1 0,0 1 0,-1 1 0,0 0 0,0 0 0,-1 2 0,0-1 1,16 18-1,-6-4 5,-2 1 0,-1 0 1,-1 1-1,18 36 0,-7-2 20,-3 1-1,-2 1 0,-3 1 1,-2 1-1,-4 0 0,10 98 1,-15-47 102,-5 0 0,-20 204 0,-20-83 51,25-179-135,-3-1-1,-24 58 0,31-94-41,0 0 0,-1 0 0,-1 0 0,-1-1 0,0-1 0,-1 0-1,-25 25 1,32-36-11,-1 0 0,0 0 0,0 0 0,0-1 0,-1 0 0,1 0 0,-1-1 0,0 0 0,0 0 0,0 0 0,-1-1-1,1 0 1,-1-1 0,1 1 0,-1-1 0,1-1 0,-1 0 0,0 0 0,1 0 0,-1-1 0,0 0 0,1 0 0,-9-4 0,4 1-22,1 0 0,0-1 0,0-1 1,0 0-1,1 0 0,0-1 0,-11-10 0,3 1-42,1 0-1,1-1 0,-15-21 0,-2-9-262,2 0 0,-45-96-1,-25-117-1885,61 125-610,-25-155-1,30 71-2322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8T13:59:32.5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53 6787,'79'-41'1537,"-9"30"-33,-2 25-1023,-4 27-721,-6 32-817,1 26-464,-4 45-1072,4 37-2305</inkml:trace>
  <inkml:trace contextRef="#ctx0" brushRef="#br0" timeOffset="1">830 3252 9236,'6'251'2193,"-12"-49"16,3-62-1344,-14-61-481,-16-82-320,-10-67-288,-10-70-288,-14-68-1569,0-58-128,-12-58-1377,3-29-2753</inkml:trace>
  <inkml:trace contextRef="#ctx0" brushRef="#br0" timeOffset="2">807 1800 11461,'23'319'2481,"-2"-10"-31,2-8-1954,6-35-496,-8-41-336,-7-32-241,1-47-319,-4-44-1569,-11-49-1793,-11-62-4098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8T13:59:04.6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6691,'9'70'1393,"0"-26"-161,-3-18-1264,8-5-1408,4-1-1170,23-2-2624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8T13:59:32.8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474 2005 9652,'26'55'2305,"3"47"97,-2 44-1458,8 33-304,0 28-127,-3 3-113,0 4-112,-9-10-224,-2-20-288,-7-29-272,-11-41-257,-20-59-1760,-18-60-1873,-30-57-4450</inkml:trace>
  <inkml:trace contextRef="#ctx0" brushRef="#br0" timeOffset="1">91 0 13734,'0'97'2818,"-9"-9"-161,6-10-2625,-2-25 1216,-7-38-4129,-14-45-2529,-9-54-6788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8T13:59:21.3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2160 5 5715,'-5'-1'437,"0"0"0,0 0 1,-1 0-1,1 1 1,0 0-1,-1 0 1,-8 1-1,12 0-410,-1-1 1,0 1-1,1 0 1,-1 0-1,1 0 1,-1 0-1,1 0 1,0 1-1,-1-1 1,1 1-1,0-1 1,0 1-1,0 0 1,0 0-1,0 0 1,1 0-1,-3 3 0,-11 20 13,2 1 0,1 0-1,-14 42 1,-16 89-67,38-141 29,-231 1031-1174,-31 128-279,30-279 1586,-45-14 1179,-32-99 469,208-558-1091,-183 288 0,282-504-682,-64 95 106,55-84-97,-2 0-1,-33 31 0,47-49-20,1 1 0,-1-1 0,0 0 0,1 0 0,-1 0 0,0-1 0,0 1 0,-1-1 0,1 1 0,0-1 0,-4 1-1,6-2 2,0 0 0,0 0 0,0 0 0,0 0 0,0 0 0,1 0 0,-1 0 0,0-1 0,0 1 0,0 0 0,0-1 0,1 1 0,-1 0-1,0-1 1,0 1 0,1-1 0,-1 1 0,-1-2 0,1 1 0,0-1-1,0 1 1,-1-1-1,1 0 1,1 0-1,-1 1 1,0-1-1,0 0 1,1 0-1,-2-4 1,-1-13-8,1-1 0,1 1 0,1-1 1,2-20-1,-1 33 7,4-55-7,3 0-1,17-68 0,49-120 21,-29 132-2,98-183 0,90-99 23,164-196 113,-318 487-70,4 4 0,5 3 1,108-97-1,-168 175-59,1 1 0,0 1 0,2 1 0,0 2 0,37-17 0,-58 31-10,0 1-1,0 0 1,1 1-1,-1 0 1,1 1-1,-1 0 1,1 1-1,0 0 1,-1 1-1,1 0 1,0 0-1,11 2 1,-13 0 1,-1 1 0,1-1 0,-1 2 0,1-1 0,-1 1 1,0 0-1,0 0 0,0 1 0,-1 0 0,0 1 0,0 0 0,0 0 1,-1 0-1,10 12 0,-1 4 12,0 0 1,-1 2-1,-1-1 1,-1 1 0,-1 1-1,14 51 1,24 163 70,-10 97 24,-17 1 0,-21-317-108,0 2-5,-1-15-9,0 0 1,0 0-1,1 0 0,0 0 0,0 0 1,1-1-1,4 13 0,-6-19 6,0 1 0,0-1 0,1 1 0,-1-1 0,0 1 0,0-1 0,1 0 0,-1 1 1,0-1-1,0 0 0,1 1 0,-1-1 0,0 0 0,1 0 0,-1 1 0,1-1 0,-1 0 0,0 0 0,1 1 0,-1-1 0,1 0 0,-1 0 0,0 0 1,1 0-1,-1 0 0,1 0 0,-1 0 0,1 0 0,-1 0 0,1 0 0,-1 0 0,1 0 0,-1 0 0,0 0 0,1 0 0,-1 0 0,1 0 0,-1 0 0,1-1 1,-1 1-1,0 0 0,1 0 0,-1-1 0,0 1 0,1 0 0,-1 0 0,1-1 0,1-1-5,0 0-1,0 0 1,0-1 0,0 1 0,-1 0-1,3-4 1,4-10-15,-1 0-1,0-1 1,9-34 0,6-60 3,-21 107 18,89-714 11,-25-178 9,-42 658-7,-13 170-2,27-92 0,-32 142-3,10-20 0,-13 33-5,0 0 1,1 0-1,0 0 1,0 1 0,0-1-1,1 1 1,5-6 0,-8 9-2,0 0 0,-1 1 0,1-1 0,0 0 0,0 1 1,0-1-1,0 0 0,0 1 0,0-1 0,0 1 0,0 0 1,0-1-1,0 1 0,0 0 0,0 0 0,0-1 0,0 1 1,0 0-1,1 0 0,-1 0 0,0 0 0,0 1 0,0-1 1,0 0-1,0 0 0,0 1 0,0-1 0,2 1 1,0 1 1,0 0 0,-1 1 0,1-1 0,0 0 0,-1 1 0,0 0 0,0-1 0,3 5 0,9 18 10,0 1-1,-1 0 1,10 33 0,47 166 44,-17 7-44,-33-143-25,119 623-535,-126-631 362,32 243-1879,-43-308 1736,0-1-476,0-1 0,-1 1 0,-1 0 0,0 0 0,-4 22 1,4-35 408,-1-1 1,1 1-1,-1-1 1,1 0-1,-1 1 1,1-1 0,-1 0-1,0 0 1,0 0-1,0 0 1,0 1-1,-1 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8T13:59:21.8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1 7347,'-13'145'3229,"1"-26"-2261,1 364 42,24 4-747,-8-338-202,2 26-41,9 501 13,-19-575-46,1 30-209,0-156 175,-10-166-76,45-673 224,26 447-98,-39 314-3,67-198 0,-77 273-2,1 0-1,1 2 1,2-1 0,0 1 0,21-27-1,-31 48 3,1 0 0,-1 1-1,0-1 1,1 1 0,0 0-1,0 0 1,0 1-1,8-5 1,-10 7 0,-1 0 0,1 0 0,0 0 0,0 0 0,0 1 0,-1-1 0,1 1 0,0 0 0,0 0 0,0 0 0,0 0 1,0 0-1,-1 0 0,1 1 0,0 0 0,0-1 0,0 1 0,-1 0 0,6 3 0,-1 1 0,0 0 0,-1 0 1,1 0-1,-1 1 0,0 0 1,-1 0-1,10 14 0,8 13 6,-2 1 0,-2 1 0,29 69 0,27 124 5,-15-4 80,-10 2 1,-10 3-1,12 275 1,-45-57 250,-14-317-161,-33 182 0,36-291-183,1 1-64,-2-1 0,-10 31 0,4-33-64,11-18 99,-1-1 0,1 1 0,-1 0 0,1-1 1,-1 1-1,1-1 0,-1 0 0,0 1 0,1-1 1,-1 1-1,1-1 0,-1 0 0,0 0 0,0 1 0,1-1 1,-2 0-1,0 0-55,1-1 0,0 1 0,-1-1 1,1 1-1,0-1 0,-1 1 0,1-1 0,0 0 0,0 0 0,-1 0 1,1 0-1,0 0 0,0 0 0,0 0 0,0 0 0,0 0 1,1-1-1,-1 1 0,0 0 0,1 0 0,-2-3 0,-4-9-1032,0 0 0,0-1-1,2 1 1,-6-26-1,-5-33-4267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8T13:59:22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887 1588 7924,'83'193'3012,"-17"6"-2219,-34-97-751,159 618-112,-143-445-78,-43-231 101,-2 0 1,-3 0-1,-1 0 0,-8 53 1,8-86 29,-1-1 0,-1 0 1,0 0-1,0 0 0,-1 0 1,0-1-1,-1 1 0,0-1 1,-10 15-1,12-21 9,0 0 1,0 0-1,0 0 1,0 0-1,0-1 1,0 1-1,-1-1 1,1 0-1,-1 0 0,1 0 1,-1 0-1,0-1 1,0 0-1,0 0 1,0 0-1,0 0 1,0 0-1,0-1 0,0 1 1,0-1-1,0 0 1,0-1-1,0 1 1,0-1-1,0 0 1,-7-2-1,0 0-9,0-2 0,1 1-1,-1-2 1,1 1 0,0-2 0,0 1 0,1-1-1,-14-13 1,-6-8-30,-27-37 0,54 62 45,-66-84-42,-99-166 0,-26-113 50,85 131 18,-118-378 0,170 416 44,10-1 0,8-3 0,-12-225 0,40 144 57,12 228-94,2 0 1,3 1-1,15-61 0,-18 97-24,1 1 0,1-1 0,0 1 0,15-25 0,-17 34-31,1 0-1,0 1 0,0-1 0,0 1 1,1 1-1,-1-1 0,1 1 1,1 0-1,-1 0 0,1 0 1,13-6-1,-10 7-175,0 1 0,1 0 1,-1 0-1,1 1 0,0 0 0,0 0 0,11 1 0,76 5-3575,-94-3 3512,62 5-5025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8T13:59:23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1 7043,'22'35'1982,"32"71"-1,6 43-526,-23-55-1313,43 102-57,17 42-47,14 39-14,226 685-128,-177-356-27,-123-413 106,16 233-1,-46-311 125,-5 1-1,-5 0 0,-6-1 0,-4 0 1,-50 202-1,-3-117 291,54-173-277,-1 0-1,-1 0 1,-1-2-1,-35 45 1,43-61-66,0-1-1,-1 0 1,0 0-1,0-1 1,-1 0-1,0 0 1,0-1 0,-19 10-1,23-14-26,-1 0 0,1-1-1,-1 1 1,1-1 0,-1 0-1,1-1 1,-1 1 0,0-1 0,1 0-1,-1 0 1,0-1 0,1 0-1,-1 0 1,1 0 0,-1-1 0,1 0-1,0 0 1,-10-4 0,3-1 9,-1-1 0,1 0 1,1-1-1,0 0 0,-14-14 1,3-1 13,-27-37-1,12 6-34,2-1-1,3-1 0,3-2 1,-26-71-1,-65-261-40,76 210 21,8-2 1,-21-300-1,50 250 9,10-1-1,35-245 1,-16 332 11,6 0 0,81-249 0,-73 297-3,4 2 1,4 2 0,5 1 0,101-146 0,-110 186-1,3 3-1,2 1 0,2 2 1,66-52-1,-71 68 2,2 1 0,0 3 1,3 1-1,0 3 0,90-34 0,-107 49-3,0 0 1,1 2-1,0 1 0,0 1 0,1 2 0,-1 2 1,1 0-1,-1 2 0,1 2 0,-1 0 0,0 2 1,0 2-1,0 1 0,-1 1 0,0 1 0,-1 2 1,0 1-1,-1 1 0,-1 2 0,0 0 1,-1 2-1,45 39 0,-48-34 0,0 2 0,-1 0 0,-2 1 1,0 1-1,-2 0 0,29 60 0,-30-47-3,-1 1 0,-3 0 0,-1 2 0,12 76 0,-17-56-12,-3 1 0,-6 111 0,-6-90-31,-27 125 0,1-75-39,-6-1 0,-60 131 0,-143 243-173,-116 96 44,-47-33 166,269-397 62,42-57 6,-147 140 1,225-243-28,14-11 2,-1 0 1,1 0-1,-1 0 0,1 0 0,0 0 1,0 1-1,0-1 0,-3 6 1,6-8 1,0-1 1,0 0 0,0 1-1,0-1 1,0 0-1,0 0 1,0 1 0,0-1-1,0 0 1,0 0 0,0 1-1,0-1 1,1 0 0,-1 1-1,0-1 1,0 0 0,0 0-1,0 0 1,0 1 0,0-1-1,1 0 1,-1 0 0,0 1-1,0-1 1,0 0 0,1 0-1,-1 0 1,0 0 0,0 1-1,1-1 1,-1 0 0,0 0-1,0 0 1,1 0 0,-1 0-1,0 0 1,0 0 0,1 0-1,-1 0 1,0 0 0,1 0-1,-1 0 1,0 0 0,0 0-1,1 0 1,-1 0 0,8 0-4,1 0 1,-1-1 0,0 0 0,10-3 0,13-2 0,251-48-17,-2-18 24,7-1-74,-209 55-88,1 4 0,151-7 0,-205 21 81,0 1 1,0 0 0,-1 2 0,1 1-1,37 11 1,-53-12 46,-1 0 1,0 1-1,1 0 0,-1 0 0,-1 1 1,1 0-1,-1 1 0,8 6 1,-11-8 14,0 1 0,0 0 0,0 0 0,-1 0 0,0 0 0,1 0 0,-2 1 0,1-1 0,-1 1 0,0 0 1,0-1-1,0 1 0,0 8 0,-1-4 11,0 1 0,-1-1 0,0 1 0,0 0 0,-1-1 0,-1 1 0,-4 15 0,2-11 12,-2 1 0,0-1 1,-1 0-1,-11 18 0,-3 0 24,-3-1-1,0-1 1,-35 33 0,12-18-10,-1-3 0,-2-2 0,-2-2 0,-1-2 0,-2-3 0,-2-2 0,-108 44 0,140-66-22,-1-2 0,0-1 0,0-1 0,-1-1 0,0-2 0,-38 1 0,63-4 0,-41-1 0,40 1 0,0-1 0,0 1 0,-1-1 0,1 0 0,0 0 0,0 0 0,0 0 0,0-1 0,1 1 0,-5-4 0,6 4 0,-1 0 0,1 0 0,0 0 0,1 0-1,-1 0 1,0 0 0,0-1 0,0 1 0,1 0 0,-1-1 0,1 1 0,-1 0-1,1-1 1,-1 1 0,1-1 0,0 1 0,0 0 0,0-1 0,0 1 0,0-1 0,0 1-1,0-1 1,0 1 0,0-1 0,1 1 0,-1 0 0,1-1 0,-1 1 0,1 0-1,-1-1 1,1 1 0,1-1 0,2-7 1,2 1-1,-1 0 1,13-12 0,-16 17 0,139-141 64,-59 63-2,464-493 355,-39-35-116,-114 42-52,-284 386-112,108-245 0,-134 233-16,70-247 0,-127 344-88,-4-1 1,-4-1-1,-4-1 1,1-170-1,-24 139 0,6 108-22,-1 1 0,-1-1 1,-12-32-1,14 46-6,-1-1 0,1 1 0,-2 0 0,1 0 0,-1 1 1,0-1-1,-1 1 0,1 0 0,-1 1 0,-10-9 0,13 13-3,-1 0-1,1-1 1,-1 2-1,1-1 0,-1 0 1,0 1-1,0 0 1,1 0-1,-1 0 1,0 0-1,0 0 0,0 1 1,0 0-1,0 0 1,0 0-1,0 0 1,0 1-1,0-1 0,0 1 1,0 0-1,0 0 1,0 1-1,0-1 0,-4 4 1,-3 0 1,1 1 1,0 0 0,1 1-1,0 0 1,0 1-1,-15 16 1,7-5-1,1 2 1,-18 29-1,11-9-5,-29 67 0,-18 90-26,3 48-13,-43 434-135,56 12-26,-1 1161-229,61-1574 398,5-47 11,7-53-11,3-69-4,-17-98 30,-1-1-1,1 0 1,1 0 0,0 0-1,0-1 1,12 17 0,-15-25 3,0 1 0,0-1 0,0 1 1,1-1-1,-1 0 0,0 0 0,1 0 1,0 0-1,-1 0 0,1 0 0,0-1 0,0 1 1,6 1-1,-6-3 1,-1 1 0,1-1-1,0 0 1,0 0 0,0 0 0,-1 0 0,1 0 0,0-1-1,0 1 1,-1-1 0,1 0 0,0 0 0,3-1 0,2-3-3,1 0 1,-1-1 0,0 0 0,-1 0 0,1-1 0,-1 0-1,-1 0 1,7-9 0,15-22 1,-2-1-1,-2-1 1,35-81 0,15-63 32,1-46 19,-2-40 13,88-460 94,-21-7-26,74-348 4,-137 746-104,-7 34-8,-5 40 6,-8 44-11,-9 51-11,-8 48 6,-34 105-10,1 1 0,12-20 0,-18 35-1,0-1 0,-1 1 0,1 0 0,0-1 0,1 1 0,-1 0 0,0 0 0,3-2 0,-4 3 0,0 0 0,0 0 0,1-1 0,-1 1 0,0 0 0,1 0 0,-1 0 0,0 0 0,0 0 0,1 0 0,-1 0 0,0 0 0,1 0 0,-1 0 0,0 0 0,0 0 0,1 0 0,-1 0 0,0 1 0,1-1 0,-1 0 0,0 0 0,0 0 0,1 0 0,-1 0 0,0 1 0,0-1 0,0 0 0,1 0 0,-1 0 0,0 1 0,0-1 0,0 0 0,1 1 0,1 4-1,0 0 1,0 1 0,-1 0-1,1-1 1,-1 1 0,0 0-1,0 10 1,3 102-13,1 58-9,-6 58-20,-6 59-12,-5 46-18,-119 1689-106,-6-704 415,112-1116-192,7-57-31,10-52-44,8-92 21,0 0-1,0 0 0,1 0 0,0-1 0,2 10 1,-3-16 8,0 0 0,0 0 0,0 1-1,0-1 1,0 0 0,0 0 0,0 1 0,0-1 0,0 0 0,1 0 0,-1 0 0,0 1 0,0-1 0,0 0 0,0 0 0,0 0 0,1 0 0,-1 1 0,0-1 0,0 0 0,0 0 0,1 0 0,-1 0 0,0 0 0,0 0 0,0 1 0,1-1 0,-1 0 0,0 0 0,1 0 0,5-8-31,-1-6 0,6-24 0,54-350-116,-55 315 141,22-177 1,88-520 31,-77 564 20,117-340 0,-126 461-16,2 1 0,67-108 0,-67 134-3,3 2 1,2 2-1,87-87 0,-99 114-7,1 0-1,1 2 0,1 2 0,1 1 1,48-24-1,-58 35-9,0 1 1,0 2 0,1 0-1,0 1 1,1 2-1,0 0 1,-1 2 0,1 0-1,39 2 1,-38 3-2,1 2 0,-1 0 1,0 1-1,0 2 1,43 17-1,-36-10-1,-2 1 1,0 2-1,53 39 1,-37-18-2,-1 2 1,-3 3-1,-1 1 0,67 91 1,-57-59-4,-3 2 1,-4 2 0,-3 2-1,-4 1 1,-3 3-1,-5 0 1,27 118 0,-41-122-2,-2 0 0,-4 0 1,-4 1-1,-4 0 1,-3 0-1,-4 0 1,-3-1-1,-25 107 0,16-118 5,-3-1 0,-3-1 0,-3-1 0,-4-2 0,-2 0 0,-42 64-1,53-99 3,-1-2 0,-1 0 0,-1-1 0,-1-2 0,-2 0-1,-1-2 1,0-1 0,-33 20 0,41-32-2,0 0 1,-1-1-1,0-1 0,0-1 1,-42 9-1,45-13-3,-1-2 0,0 0 0,0-1 0,0 0 0,0-2-1,0-1 1,-31-6 0,33 5-8,1-1-1,0-1 1,0 0-1,1-2 1,-29-14 0,41 19 2,1 1 0,0-1 0,0 1 1,0-1-1,0 0 0,0 1 1,0-1-1,0 0 0,1 0 0,-1-1 1,1 1-1,-1 0 0,1 0 1,0-1-1,0 1 0,0-1 1,0 1-1,1-1 0,-2-2 0,2 3 1,1 0-1,-1-1 1,0 1-1,1 0 0,-1-1 1,1 1-1,-1 0 1,1 0-1,0 0 0,0 0 1,0 0-1,0 0 1,1 0-1,-1 0 0,0 0 1,1 0-1,-1 0 1,1 1-1,0-1 0,0 1 1,3-3-1,3-1-3,0-1 0,1 2 0,0-1 0,0 1 1,0 1-1,0 0 0,15-4 0,72-6-11,-66 10 12,283-28-32,175-22-621,-475 51 611,1-1-40,0 1-1,0 0 1,0 2 0,17 0-1,-25 2-32,-9 3 3,-9 2 46,1-1 0,-1 0 0,-1-1-1,1 0 1,-21 5 0,-39 8-247,0-3 1,-113 9-1,132-20-754,0-2-1,-1-2 0,1-3 1,0-1-1,-95-23 1,11-11-4580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8T13:59:25.0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3643 57 7700,'-7'-6'266,"1"1"1,-1 0 0,1-1 0,-1 2 0,-1-1 0,1 1 0,-1 0 0,0 1 0,0 0 0,0 0 0,0 1 0,0 0 0,0 0 0,-1 1 0,1 0 0,-1 0 0,-11 1 0,7 2-285,-1-1 1,0 2 0,1 0 0,-1 0-1,1 1 1,0 1 0,0 0 0,1 1-1,0 0 1,-12 8 0,-10 10-61,1 1-1,2 1 1,0 2 0,-48 57-1,-93 149-455,43-36 145,-8 43 7,-153 312-240,-77 142 388,-649 1007 2043,985-1653-1733,-448 718 1003,352-551-884,16-35-78,19-37-50,47-69-44,21-33-24,-1-2-1,-38 45 0,62-84 1,1 0 1,-1 1-1,-1-1 0,1 0 0,0 0 0,0 0 0,0 0 0,-1 0 1,1 0-1,0 0 0,-1 0 0,1-1 0,-2 2 0,3-2 1,-1 0 0,1-1 0,0 1-1,0 0 1,0 0 0,0 0 0,-1 0-1,1 0 1,0 0 0,0 0 0,0 0-1,0 0 1,0-1 0,-1 1 0,1 0 0,0 0-1,0 0 1,0 0 0,0 0 0,0 0-1,0-1 1,0 1 0,0 0 0,0 0-1,-1 0 1,1 0 0,0-1 0,0 1-1,0 0 1,0 0 0,0 0 0,0-1-1,0 1 1,0 0 0,2-14-9,6-8 2,0 1 0,1 1 0,18-29 0,-23 41 6,87-147 47,183-235 0,160-110 56,14 57 45,-334 344-68,5 4 0,148-90 1,-189 140 8,131-57 0,-143 76-21,1 3-1,111-23 0,-127 37-28,1 2 0,-1 2 0,1 3-1,62 4 1,-74 2-14,1 2 0,-1 1 1,0 3-1,-1 1 0,72 29 0,-77-23-20,0 1 0,-1 1 0,-1 2 0,-1 1 0,-1 1-1,-1 2 1,-1 1 0,-2 1 0,38 49 0,-44-48-3,-1 0 0,-2 1 1,-1 0-1,-1 1 0,-2 1 0,-1 1 0,-1-1 1,-2 2-1,-1-1 0,-1 1 0,1 35 1,-5-23-6,-2 0 0,-10 87 0,6-113 2,0 0 0,-1 0 0,-2 0 0,0-1 0,0 0 0,-2 0 0,0-1 0,-1 1 0,-14 18 0,19-30-2,0-1 0,-1 0 0,1 0 0,-1 0 0,0-1 0,0 0 0,0 0 0,-1 0 0,-11 6 0,13-9 0,1 1-1,-1-1 0,1 0 0,-1-1 1,0 1-1,1-1 0,-1 1 1,0-1-1,1 0 0,-1-1 1,0 1-1,0 0 0,1-1 0,-1 0 1,1 0-1,-1 0 0,1 0 1,-1-1-1,-4-2 0,1 0-9,0-1-1,1 1 1,-1-1-1,1-1 1,0 1-1,0-1 1,-6-9-1,0-1-33,0-1-1,-8-19 1,-3-9-125,3-2 0,2 0-1,1-1 1,3-1 0,-10-68 0,11 26-936,4-1 1,3-101-1,13-6-2543,9-8-2311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8T13:59:2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1 243 5747,'9'-17'329,"25"-45"2129,44-61 0,-75 119-2289,1-1 16,-1 0 1,1 1 0,0-1-1,8-6 1,-12 10-163,1 1 1,0-1-1,0 0 0,0 1 1,0-1-1,0 1 1,0-1-1,0 1 1,0 0-1,0-1 0,0 1 1,0 0-1,0 0 1,0-1-1,0 1 1,0 0-1,0 0 0,0 0 1,0 0-1,0 1 1,1-1-1,-1 0 1,0 0-1,0 1 0,0-1 1,0 0-1,0 1 1,0-1-1,0 1 1,-1 0-1,1-1 0,1 2 1,3 3 13,0 1 0,-1 0 1,1 0-1,-1 0 0,-1 1 0,1-1 1,-1 1-1,2 9 0,-2-10-25,108 317-342,-69-190 46,126 451-826,-84-294 771,-16-63 169,-60-196 157,88 299-78,22-5 163,55 116 707,-169-432-716,-1 1 0,0 0 0,-1 0 1,0 0-1,0 1 0,-2-1 0,1 14 1,-1-20-38,-1 0 0,0 0 1,0-1-1,0 1 1,0 0-1,0-1 0,-1 1 1,1-1-1,-1 1 0,0-1 1,0 0-1,0 0 1,-1 0-1,1 0 0,-1 0 1,0 0-1,1-1 0,-1 0 1,0 1-1,-1-1 0,1 0 1,-5 2-1,2-1 8,-1-1 1,1 1-1,-1-1 0,1-1 0,-1 1 1,0-1-1,0-1 0,1 1 0,-11-1 1,-6-2 47,-32-5 0,15-2-55,-1-1 0,-41-17 1,-76-38 31,70 28-48,-175-86-59,242 112 26,0-2-1,1-1 1,1 0 0,-20-20-1,29 25-32,1 0 0,1-1-1,-1-1 1,2 1 0,0-1 0,0-1 0,1 1-1,0-1 1,-4-14 0,5 7-766,0 0 0,2 0 1,0-1-1,1 0 0,1 0 1,1 1-1,4-35 0,0-16-5395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8T13:59:25.7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7331,'19'23'870,"-1"1"-1,23 41 0,20 60 450,-53-106-1250,132 303 656,-17 10-347,-28-2-118,-70-220-162,11 119 0,-22-45 111,-8 0 0,-31 323 0,10-385 66,-54 211-1,65-319-260,3-7-13,-1 1 0,0-1 1,-1 0-1,0 0 0,0 0 1,0 0-1,-9 12 0,12-18-6,0-1 0,-1 1 0,1-1 0,-1 1-1,0-1 1,1 1 0,-1-1 0,1 1 0,-1-1-1,0 1 1,1-1 0,-1 0 0,0 1 0,1-1-1,-1 0 1,0 1 0,0-1 0,1 0-1,-1 0 1,0 0 0,-1 0 0,1 0-5,0 0 0,1-1 0,-1 1 0,0-1 0,0 1 1,0 0-1,1-1 0,-1 0 0,0 1 0,1-1 0,-1 1 0,0-1 0,1 0 1,-1 1-1,1-1 0,-1 0 0,1 0 0,-1 0 0,1 0 0,-5-11-155,1 0-1,0 0 0,1-1 0,1 1 0,-3-25 1,5 31 84,-6-68-2431,7-104 1,1 111 454,3-76-3562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C85827-F9B4-42E7-A66C-66E5D3B8A2CC}" type="datetimeFigureOut">
              <a:rPr lang="it-IT" smtClean="0"/>
              <a:t>28/06/2021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6211BE-BDD2-4050-BEC2-58AD53435F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1236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7FC5B7-EE55-4A48-A2E4-A5AA32906BE1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8217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211BE-BDD2-4050-BEC2-58AD53435F0A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7928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283684" y="1300694"/>
            <a:ext cx="7536731" cy="804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rgbClr val="BFBFBF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spc="50" dirty="0"/>
              <a:t>‹N›</a:t>
            </a:fld>
            <a:endParaRPr spc="5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276" y="3563621"/>
            <a:ext cx="6901918" cy="950299"/>
          </a:xfrm>
        </p:spPr>
        <p:txBody>
          <a:bodyPr anchor="b">
            <a:noAutofit/>
          </a:bodyPr>
          <a:lstStyle>
            <a:lvl1pPr marL="0" indent="0">
              <a:buNone/>
              <a:defRPr sz="3958" b="0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4276" y="4513920"/>
            <a:ext cx="6901918" cy="544873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90531" y="3563621"/>
            <a:ext cx="6901910" cy="950299"/>
          </a:xfrm>
        </p:spPr>
        <p:txBody>
          <a:bodyPr anchor="b">
            <a:noAutofit/>
          </a:bodyPr>
          <a:lstStyle>
            <a:lvl1pPr marL="0" indent="0">
              <a:buNone/>
              <a:defRPr sz="3958" b="0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390534" y="4513920"/>
            <a:ext cx="6901908" cy="544873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770B1-39E1-42E0-84CF-2EF35CD082B6}" type="datetimeFigureOut">
              <a:rPr lang="it-IT" smtClean="0"/>
              <a:t>28/06/2021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E15-60D8-4783-B8C3-BAD11DCAAC6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0013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6" y="1005276"/>
            <a:ext cx="14175547" cy="217809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770B1-39E1-42E0-84CF-2EF35CD082B6}" type="datetimeFigureOut">
              <a:rPr lang="it-IT" smtClean="0"/>
              <a:t>28/06/2021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E15-60D8-4783-B8C3-BAD11DCAAC6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7918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770B1-39E1-42E0-84CF-2EF35CD082B6}" type="datetimeFigureOut">
              <a:rPr lang="it-IT" smtClean="0"/>
              <a:t>28/06/2021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E15-60D8-4783-B8C3-BAD11DCAAC6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20966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6" y="2471309"/>
            <a:ext cx="6355956" cy="2108285"/>
          </a:xfrm>
        </p:spPr>
        <p:txBody>
          <a:bodyPr anchor="b">
            <a:normAutofit/>
          </a:bodyPr>
          <a:lstStyle>
            <a:lvl1pPr>
              <a:defRPr sz="3298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49803" y="849149"/>
            <a:ext cx="7442641" cy="911350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6896" y="4579593"/>
            <a:ext cx="6355956" cy="4261948"/>
          </a:xfrm>
        </p:spPr>
        <p:txBody>
          <a:bodyPr>
            <a:normAutofit/>
          </a:bodyPr>
          <a:lstStyle>
            <a:lvl1pPr marL="0" indent="0">
              <a:buNone/>
              <a:defRPr sz="2309"/>
            </a:lvl1pPr>
            <a:lvl2pPr marL="753697" indent="0">
              <a:buNone/>
              <a:defRPr sz="2309"/>
            </a:lvl2pPr>
            <a:lvl3pPr marL="1507394" indent="0">
              <a:buNone/>
              <a:defRPr sz="1979"/>
            </a:lvl3pPr>
            <a:lvl4pPr marL="2261091" indent="0">
              <a:buNone/>
              <a:defRPr sz="1649"/>
            </a:lvl4pPr>
            <a:lvl5pPr marL="3014786" indent="0">
              <a:buNone/>
              <a:defRPr sz="1649"/>
            </a:lvl5pPr>
            <a:lvl6pPr marL="3768483" indent="0">
              <a:buNone/>
              <a:defRPr sz="1649"/>
            </a:lvl6pPr>
            <a:lvl7pPr marL="4522180" indent="0">
              <a:buNone/>
              <a:defRPr sz="1649"/>
            </a:lvl7pPr>
            <a:lvl8pPr marL="5275877" indent="0">
              <a:buNone/>
              <a:defRPr sz="1649"/>
            </a:lvl8pPr>
            <a:lvl9pPr marL="6029573" indent="0">
              <a:buNone/>
              <a:defRPr sz="1649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770B1-39E1-42E0-84CF-2EF35CD082B6}" type="datetimeFigureOut">
              <a:rPr lang="it-IT" smtClean="0"/>
              <a:t>28/06/2021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E15-60D8-4783-B8C3-BAD11DCAAC6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87950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6" y="7916545"/>
            <a:ext cx="14175546" cy="934593"/>
          </a:xfrm>
        </p:spPr>
        <p:txBody>
          <a:bodyPr anchor="b">
            <a:normAutofit/>
          </a:bodyPr>
          <a:lstStyle>
            <a:lvl1pPr algn="l">
              <a:defRPr sz="3958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16896" y="1005275"/>
            <a:ext cx="14175547" cy="6341874"/>
          </a:xfrm>
        </p:spPr>
        <p:txBody>
          <a:bodyPr anchor="t">
            <a:normAutofit/>
          </a:bodyPr>
          <a:lstStyle>
            <a:lvl1pPr marL="0" indent="0" algn="ctr">
              <a:buNone/>
              <a:defRPr sz="2638"/>
            </a:lvl1pPr>
            <a:lvl2pPr marL="753923" indent="0">
              <a:buNone/>
              <a:defRPr sz="2638"/>
            </a:lvl2pPr>
            <a:lvl3pPr marL="1507846" indent="0">
              <a:buNone/>
              <a:defRPr sz="2638"/>
            </a:lvl3pPr>
            <a:lvl4pPr marL="2261768" indent="0">
              <a:buNone/>
              <a:defRPr sz="2638"/>
            </a:lvl4pPr>
            <a:lvl5pPr marL="3015691" indent="0">
              <a:buNone/>
              <a:defRPr sz="2638"/>
            </a:lvl5pPr>
            <a:lvl6pPr marL="3769614" indent="0">
              <a:buNone/>
              <a:defRPr sz="2638"/>
            </a:lvl6pPr>
            <a:lvl7pPr marL="4523537" indent="0">
              <a:buNone/>
              <a:defRPr sz="2638"/>
            </a:lvl7pPr>
            <a:lvl8pPr marL="5277460" indent="0">
              <a:buNone/>
              <a:defRPr sz="2638"/>
            </a:lvl8pPr>
            <a:lvl9pPr marL="6031382" indent="0">
              <a:buNone/>
              <a:defRPr sz="2638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6896" y="8851138"/>
            <a:ext cx="14175546" cy="1111516"/>
          </a:xfrm>
        </p:spPr>
        <p:txBody>
          <a:bodyPr>
            <a:normAutofit/>
          </a:bodyPr>
          <a:lstStyle>
            <a:lvl1pPr marL="0" indent="0">
              <a:buNone/>
              <a:defRPr sz="1979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770B1-39E1-42E0-84CF-2EF35CD082B6}" type="datetimeFigureOut">
              <a:rPr lang="it-IT" smtClean="0"/>
              <a:t>28/06/2021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E15-60D8-4783-B8C3-BAD11DCAAC6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99883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7" y="1005275"/>
            <a:ext cx="14175547" cy="5612789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372021"/>
            <a:ext cx="14175547" cy="2590633"/>
          </a:xfrm>
        </p:spPr>
        <p:txBody>
          <a:bodyPr anchor="ctr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770B1-39E1-42E0-84CF-2EF35CD082B6}" type="datetimeFigureOut">
              <a:rPr lang="it-IT" smtClean="0"/>
              <a:t>28/06/2021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E15-60D8-4783-B8C3-BAD11DCAAC6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3110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731" y="1005276"/>
            <a:ext cx="13346890" cy="4984491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252706" y="5989767"/>
            <a:ext cx="11912939" cy="628297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63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FontTx/>
              <a:buNone/>
              <a:defRPr/>
            </a:lvl2pPr>
            <a:lvl3pPr marL="1507846" indent="0">
              <a:buFontTx/>
              <a:buNone/>
              <a:defRPr/>
            </a:lvl3pPr>
            <a:lvl4pPr marL="2261768" indent="0">
              <a:buFontTx/>
              <a:buNone/>
              <a:defRPr/>
            </a:lvl4pPr>
            <a:lvl5pPr marL="3015691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372021"/>
            <a:ext cx="14175547" cy="2590633"/>
          </a:xfrm>
        </p:spPr>
        <p:txBody>
          <a:bodyPr anchor="ctr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770B1-39E1-42E0-84CF-2EF35CD082B6}" type="datetimeFigureOut">
              <a:rPr lang="it-IT" smtClean="0"/>
              <a:t>28/06/2021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E15-60D8-4783-B8C3-BAD11DCAAC6A}" type="slidenum">
              <a:rPr lang="it-IT" smtClean="0"/>
              <a:t>‹N›</a:t>
            </a:fld>
            <a:endParaRPr lang="it-IT"/>
          </a:p>
        </p:txBody>
      </p:sp>
      <p:sp>
        <p:nvSpPr>
          <p:cNvPr id="20" name="TextBox 19"/>
          <p:cNvSpPr txBox="1"/>
          <p:nvPr/>
        </p:nvSpPr>
        <p:spPr>
          <a:xfrm>
            <a:off x="893521" y="1303392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664205" y="4760145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2968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94034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7" y="3185991"/>
            <a:ext cx="14175547" cy="4280106"/>
          </a:xfrm>
        </p:spPr>
        <p:txBody>
          <a:bodyPr anchor="b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2496556"/>
          </a:xfrm>
        </p:spPr>
        <p:txBody>
          <a:bodyPr anchor="t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770B1-39E1-42E0-84CF-2EF35CD082B6}" type="datetimeFigureOut">
              <a:rPr lang="it-IT" smtClean="0"/>
              <a:t>28/06/2021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E15-60D8-4783-B8C3-BAD11DCAAC6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79679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731" y="1005276"/>
            <a:ext cx="13346890" cy="4984491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6893" y="6618064"/>
            <a:ext cx="14175549" cy="84803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95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FontTx/>
              <a:buNone/>
              <a:defRPr/>
            </a:lvl2pPr>
            <a:lvl3pPr marL="1507846" indent="0">
              <a:buFontTx/>
              <a:buNone/>
              <a:defRPr/>
            </a:lvl3pPr>
            <a:lvl4pPr marL="2261768" indent="0">
              <a:buFontTx/>
              <a:buNone/>
              <a:defRPr/>
            </a:lvl4pPr>
            <a:lvl5pPr marL="3015691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2496556"/>
          </a:xfrm>
        </p:spPr>
        <p:txBody>
          <a:bodyPr anchor="t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770B1-39E1-42E0-84CF-2EF35CD082B6}" type="datetimeFigureOut">
              <a:rPr lang="it-IT" smtClean="0"/>
              <a:t>28/06/2021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E15-60D8-4783-B8C3-BAD11DCAAC6A}" type="slidenum">
              <a:rPr lang="it-IT" smtClean="0"/>
              <a:t>‹N›</a:t>
            </a:fld>
            <a:endParaRPr lang="it-IT"/>
          </a:p>
        </p:txBody>
      </p:sp>
      <p:sp>
        <p:nvSpPr>
          <p:cNvPr id="24" name="TextBox 23"/>
          <p:cNvSpPr txBox="1"/>
          <p:nvPr/>
        </p:nvSpPr>
        <p:spPr>
          <a:xfrm>
            <a:off x="893521" y="1303392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664205" y="4760145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27857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855" y="1005276"/>
            <a:ext cx="14161589" cy="4984491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6893" y="6618064"/>
            <a:ext cx="14175549" cy="84803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958">
                <a:solidFill>
                  <a:schemeClr val="accent1"/>
                </a:solidFill>
              </a:defRPr>
            </a:lvl1pPr>
            <a:lvl2pPr marL="753923" indent="0">
              <a:buFontTx/>
              <a:buNone/>
              <a:defRPr/>
            </a:lvl2pPr>
            <a:lvl3pPr marL="1507846" indent="0">
              <a:buFontTx/>
              <a:buNone/>
              <a:defRPr/>
            </a:lvl3pPr>
            <a:lvl4pPr marL="2261768" indent="0">
              <a:buFontTx/>
              <a:buNone/>
              <a:defRPr/>
            </a:lvl4pPr>
            <a:lvl5pPr marL="3015691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2496556"/>
          </a:xfrm>
        </p:spPr>
        <p:txBody>
          <a:bodyPr anchor="t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770B1-39E1-42E0-84CF-2EF35CD082B6}" type="datetimeFigureOut">
              <a:rPr lang="it-IT" smtClean="0"/>
              <a:t>28/06/2021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E15-60D8-4783-B8C3-BAD11DCAAC6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9498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rgbClr val="FFFCF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950" b="0" i="0">
                <a:solidFill>
                  <a:srgbClr val="43546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rgbClr val="BFBFBF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spc="50" dirty="0"/>
              <a:t>‹N›</a:t>
            </a:fld>
            <a:endParaRPr spc="50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770B1-39E1-42E0-84CF-2EF35CD082B6}" type="datetimeFigureOut">
              <a:rPr lang="it-IT" smtClean="0"/>
              <a:t>28/06/2021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E15-60D8-4783-B8C3-BAD11DCAAC6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509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138362" y="1005275"/>
            <a:ext cx="2151467" cy="8660032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6897" y="1005276"/>
            <a:ext cx="11641893" cy="866003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770B1-39E1-42E0-84CF-2EF35CD082B6}" type="datetimeFigureOut">
              <a:rPr lang="it-IT" smtClean="0"/>
              <a:t>28/06/2021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E15-60D8-4783-B8C3-BAD11DCAAC6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59030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3962"/>
            <a:ext cx="20104100" cy="11323313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5091" y="3965255"/>
            <a:ext cx="12807354" cy="2714874"/>
          </a:xfrm>
        </p:spPr>
        <p:txBody>
          <a:bodyPr anchor="b">
            <a:noAutofit/>
          </a:bodyPr>
          <a:lstStyle>
            <a:lvl1pPr algn="r">
              <a:defRPr sz="8905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5091" y="6680124"/>
            <a:ext cx="12807354" cy="1808868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07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261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015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7696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5235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277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031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4EDD-4C35-4ADE-A9F2-D82332AFE337}" type="datetimeFigureOut">
              <a:rPr lang="it-IT" smtClean="0"/>
              <a:t>28/06/2021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4CD42-0A82-4BC7-83B7-4F5F22181F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44114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936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4EDD-4C35-4ADE-A9F2-D82332AFE337}" type="datetimeFigureOut">
              <a:rPr lang="it-IT" smtClean="0"/>
              <a:t>28/06/2021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4CD42-0A82-4BC7-83B7-4F5F22181F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35820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7" y="4453931"/>
            <a:ext cx="14175547" cy="3012167"/>
          </a:xfrm>
        </p:spPr>
        <p:txBody>
          <a:bodyPr anchor="b"/>
          <a:lstStyle>
            <a:lvl1pPr algn="l">
              <a:defRPr sz="659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1418863"/>
          </a:xfrm>
        </p:spPr>
        <p:txBody>
          <a:bodyPr anchor="t"/>
          <a:lstStyle>
            <a:lvl1pPr marL="0" indent="0" algn="l">
              <a:buNone/>
              <a:defRPr sz="329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4EDD-4C35-4ADE-A9F2-D82332AFE337}" type="datetimeFigureOut">
              <a:rPr lang="it-IT" smtClean="0"/>
              <a:t>28/06/2021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4CD42-0A82-4BC7-83B7-4F5F22181F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81102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6897" y="3562972"/>
            <a:ext cx="6899299" cy="639968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3148" y="3562972"/>
            <a:ext cx="6899298" cy="639968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4EDD-4C35-4ADE-A9F2-D82332AFE337}" type="datetimeFigureOut">
              <a:rPr lang="it-IT" smtClean="0"/>
              <a:t>28/06/2021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4CD42-0A82-4BC7-83B7-4F5F22181F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91002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276" y="3563621"/>
            <a:ext cx="6901918" cy="950299"/>
          </a:xfrm>
        </p:spPr>
        <p:txBody>
          <a:bodyPr anchor="b">
            <a:noAutofit/>
          </a:bodyPr>
          <a:lstStyle>
            <a:lvl1pPr marL="0" indent="0">
              <a:buNone/>
              <a:defRPr sz="3958" b="0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4276" y="4513920"/>
            <a:ext cx="6901918" cy="544873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90531" y="3563621"/>
            <a:ext cx="6901910" cy="950299"/>
          </a:xfrm>
        </p:spPr>
        <p:txBody>
          <a:bodyPr anchor="b">
            <a:noAutofit/>
          </a:bodyPr>
          <a:lstStyle>
            <a:lvl1pPr marL="0" indent="0">
              <a:buNone/>
              <a:defRPr sz="3958" b="0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390534" y="4513920"/>
            <a:ext cx="6901908" cy="544873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4EDD-4C35-4ADE-A9F2-D82332AFE337}" type="datetimeFigureOut">
              <a:rPr lang="it-IT" smtClean="0"/>
              <a:t>28/06/2021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4CD42-0A82-4BC7-83B7-4F5F22181F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32711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6" y="1005276"/>
            <a:ext cx="14175547" cy="217809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4EDD-4C35-4ADE-A9F2-D82332AFE337}" type="datetimeFigureOut">
              <a:rPr lang="it-IT" smtClean="0"/>
              <a:t>28/06/2021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4CD42-0A82-4BC7-83B7-4F5F22181F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16780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4EDD-4C35-4ADE-A9F2-D82332AFE337}" type="datetimeFigureOut">
              <a:rPr lang="it-IT" smtClean="0"/>
              <a:t>28/06/2021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4CD42-0A82-4BC7-83B7-4F5F22181F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85230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6" y="2471309"/>
            <a:ext cx="6355956" cy="2108285"/>
          </a:xfrm>
        </p:spPr>
        <p:txBody>
          <a:bodyPr anchor="b">
            <a:normAutofit/>
          </a:bodyPr>
          <a:lstStyle>
            <a:lvl1pPr>
              <a:defRPr sz="3298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49803" y="849149"/>
            <a:ext cx="7442641" cy="911350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6896" y="4579593"/>
            <a:ext cx="6355956" cy="4261948"/>
          </a:xfrm>
        </p:spPr>
        <p:txBody>
          <a:bodyPr>
            <a:normAutofit/>
          </a:bodyPr>
          <a:lstStyle>
            <a:lvl1pPr marL="0" indent="0">
              <a:buNone/>
              <a:defRPr sz="2309"/>
            </a:lvl1pPr>
            <a:lvl2pPr marL="753697" indent="0">
              <a:buNone/>
              <a:defRPr sz="2309"/>
            </a:lvl2pPr>
            <a:lvl3pPr marL="1507394" indent="0">
              <a:buNone/>
              <a:defRPr sz="1979"/>
            </a:lvl3pPr>
            <a:lvl4pPr marL="2261091" indent="0">
              <a:buNone/>
              <a:defRPr sz="1649"/>
            </a:lvl4pPr>
            <a:lvl5pPr marL="3014786" indent="0">
              <a:buNone/>
              <a:defRPr sz="1649"/>
            </a:lvl5pPr>
            <a:lvl6pPr marL="3768483" indent="0">
              <a:buNone/>
              <a:defRPr sz="1649"/>
            </a:lvl6pPr>
            <a:lvl7pPr marL="4522180" indent="0">
              <a:buNone/>
              <a:defRPr sz="1649"/>
            </a:lvl7pPr>
            <a:lvl8pPr marL="5275877" indent="0">
              <a:buNone/>
              <a:defRPr sz="1649"/>
            </a:lvl8pPr>
            <a:lvl9pPr marL="6029573" indent="0">
              <a:buNone/>
              <a:defRPr sz="1649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4EDD-4C35-4ADE-A9F2-D82332AFE337}" type="datetimeFigureOut">
              <a:rPr lang="it-IT" smtClean="0"/>
              <a:t>28/06/2021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4CD42-0A82-4BC7-83B7-4F5F22181F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425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rgbClr val="FFFCF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6/28/2021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rgbClr val="BFBFBF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spc="50" dirty="0"/>
              <a:t>‹N›</a:t>
            </a:fld>
            <a:endParaRPr spc="50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6" y="7916545"/>
            <a:ext cx="14175546" cy="934593"/>
          </a:xfrm>
        </p:spPr>
        <p:txBody>
          <a:bodyPr anchor="b">
            <a:normAutofit/>
          </a:bodyPr>
          <a:lstStyle>
            <a:lvl1pPr algn="l">
              <a:defRPr sz="3958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16896" y="1005275"/>
            <a:ext cx="14175547" cy="6341874"/>
          </a:xfrm>
        </p:spPr>
        <p:txBody>
          <a:bodyPr anchor="t">
            <a:normAutofit/>
          </a:bodyPr>
          <a:lstStyle>
            <a:lvl1pPr marL="0" indent="0" algn="ctr">
              <a:buNone/>
              <a:defRPr sz="2638"/>
            </a:lvl1pPr>
            <a:lvl2pPr marL="753923" indent="0">
              <a:buNone/>
              <a:defRPr sz="2638"/>
            </a:lvl2pPr>
            <a:lvl3pPr marL="1507846" indent="0">
              <a:buNone/>
              <a:defRPr sz="2638"/>
            </a:lvl3pPr>
            <a:lvl4pPr marL="2261768" indent="0">
              <a:buNone/>
              <a:defRPr sz="2638"/>
            </a:lvl4pPr>
            <a:lvl5pPr marL="3015691" indent="0">
              <a:buNone/>
              <a:defRPr sz="2638"/>
            </a:lvl5pPr>
            <a:lvl6pPr marL="3769614" indent="0">
              <a:buNone/>
              <a:defRPr sz="2638"/>
            </a:lvl6pPr>
            <a:lvl7pPr marL="4523537" indent="0">
              <a:buNone/>
              <a:defRPr sz="2638"/>
            </a:lvl7pPr>
            <a:lvl8pPr marL="5277460" indent="0">
              <a:buNone/>
              <a:defRPr sz="2638"/>
            </a:lvl8pPr>
            <a:lvl9pPr marL="6031382" indent="0">
              <a:buNone/>
              <a:defRPr sz="2638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6896" y="8851138"/>
            <a:ext cx="14175546" cy="1111516"/>
          </a:xfrm>
        </p:spPr>
        <p:txBody>
          <a:bodyPr>
            <a:normAutofit/>
          </a:bodyPr>
          <a:lstStyle>
            <a:lvl1pPr marL="0" indent="0">
              <a:buNone/>
              <a:defRPr sz="1979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4EDD-4C35-4ADE-A9F2-D82332AFE337}" type="datetimeFigureOut">
              <a:rPr lang="it-IT" smtClean="0"/>
              <a:t>28/06/2021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4CD42-0A82-4BC7-83B7-4F5F22181F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73376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7" y="1005275"/>
            <a:ext cx="14175547" cy="5612789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372021"/>
            <a:ext cx="14175547" cy="2590633"/>
          </a:xfrm>
        </p:spPr>
        <p:txBody>
          <a:bodyPr anchor="ctr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4EDD-4C35-4ADE-A9F2-D82332AFE337}" type="datetimeFigureOut">
              <a:rPr lang="it-IT" smtClean="0"/>
              <a:t>28/06/2021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4CD42-0A82-4BC7-83B7-4F5F22181F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35657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731" y="1005276"/>
            <a:ext cx="13346890" cy="4984491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252706" y="5989767"/>
            <a:ext cx="11912939" cy="628297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63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FontTx/>
              <a:buNone/>
              <a:defRPr/>
            </a:lvl2pPr>
            <a:lvl3pPr marL="1507846" indent="0">
              <a:buFontTx/>
              <a:buNone/>
              <a:defRPr/>
            </a:lvl3pPr>
            <a:lvl4pPr marL="2261768" indent="0">
              <a:buFontTx/>
              <a:buNone/>
              <a:defRPr/>
            </a:lvl4pPr>
            <a:lvl5pPr marL="3015691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372021"/>
            <a:ext cx="14175547" cy="2590633"/>
          </a:xfrm>
        </p:spPr>
        <p:txBody>
          <a:bodyPr anchor="ctr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4EDD-4C35-4ADE-A9F2-D82332AFE337}" type="datetimeFigureOut">
              <a:rPr lang="it-IT" smtClean="0"/>
              <a:t>28/06/2021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4CD42-0A82-4BC7-83B7-4F5F22181FA1}" type="slidenum">
              <a:rPr lang="it-IT" smtClean="0"/>
              <a:t>‹N›</a:t>
            </a:fld>
            <a:endParaRPr lang="it-IT"/>
          </a:p>
        </p:txBody>
      </p:sp>
      <p:sp>
        <p:nvSpPr>
          <p:cNvPr id="20" name="TextBox 19"/>
          <p:cNvSpPr txBox="1"/>
          <p:nvPr/>
        </p:nvSpPr>
        <p:spPr>
          <a:xfrm>
            <a:off x="893521" y="1303392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664205" y="4760145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2968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71674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7" y="3185991"/>
            <a:ext cx="14175547" cy="4280106"/>
          </a:xfrm>
        </p:spPr>
        <p:txBody>
          <a:bodyPr anchor="b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2496556"/>
          </a:xfrm>
        </p:spPr>
        <p:txBody>
          <a:bodyPr anchor="t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4EDD-4C35-4ADE-A9F2-D82332AFE337}" type="datetimeFigureOut">
              <a:rPr lang="it-IT" smtClean="0"/>
              <a:t>28/06/2021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4CD42-0A82-4BC7-83B7-4F5F22181F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39609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731" y="1005276"/>
            <a:ext cx="13346890" cy="4984491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6893" y="6618064"/>
            <a:ext cx="14175549" cy="84803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95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FontTx/>
              <a:buNone/>
              <a:defRPr/>
            </a:lvl2pPr>
            <a:lvl3pPr marL="1507846" indent="0">
              <a:buFontTx/>
              <a:buNone/>
              <a:defRPr/>
            </a:lvl3pPr>
            <a:lvl4pPr marL="2261768" indent="0">
              <a:buFontTx/>
              <a:buNone/>
              <a:defRPr/>
            </a:lvl4pPr>
            <a:lvl5pPr marL="3015691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2496556"/>
          </a:xfrm>
        </p:spPr>
        <p:txBody>
          <a:bodyPr anchor="t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4EDD-4C35-4ADE-A9F2-D82332AFE337}" type="datetimeFigureOut">
              <a:rPr lang="it-IT" smtClean="0"/>
              <a:t>28/06/2021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4CD42-0A82-4BC7-83B7-4F5F22181FA1}" type="slidenum">
              <a:rPr lang="it-IT" smtClean="0"/>
              <a:t>‹N›</a:t>
            </a:fld>
            <a:endParaRPr lang="it-IT"/>
          </a:p>
        </p:txBody>
      </p:sp>
      <p:sp>
        <p:nvSpPr>
          <p:cNvPr id="24" name="TextBox 23"/>
          <p:cNvSpPr txBox="1"/>
          <p:nvPr/>
        </p:nvSpPr>
        <p:spPr>
          <a:xfrm>
            <a:off x="893521" y="1303392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664205" y="4760145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2312931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855" y="1005276"/>
            <a:ext cx="14161589" cy="4984491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6893" y="6618064"/>
            <a:ext cx="14175549" cy="84803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958">
                <a:solidFill>
                  <a:schemeClr val="accent1"/>
                </a:solidFill>
              </a:defRPr>
            </a:lvl1pPr>
            <a:lvl2pPr marL="753923" indent="0">
              <a:buFontTx/>
              <a:buNone/>
              <a:defRPr/>
            </a:lvl2pPr>
            <a:lvl3pPr marL="1507846" indent="0">
              <a:buFontTx/>
              <a:buNone/>
              <a:defRPr/>
            </a:lvl3pPr>
            <a:lvl4pPr marL="2261768" indent="0">
              <a:buFontTx/>
              <a:buNone/>
              <a:defRPr/>
            </a:lvl4pPr>
            <a:lvl5pPr marL="3015691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2496556"/>
          </a:xfrm>
        </p:spPr>
        <p:txBody>
          <a:bodyPr anchor="t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4EDD-4C35-4ADE-A9F2-D82332AFE337}" type="datetimeFigureOut">
              <a:rPr lang="it-IT" smtClean="0"/>
              <a:t>28/06/2021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4CD42-0A82-4BC7-83B7-4F5F22181F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89692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4EDD-4C35-4ADE-A9F2-D82332AFE337}" type="datetimeFigureOut">
              <a:rPr lang="it-IT" smtClean="0"/>
              <a:t>28/06/2021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4CD42-0A82-4BC7-83B7-4F5F22181F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831082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138362" y="1005275"/>
            <a:ext cx="2151467" cy="8660032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6897" y="1005276"/>
            <a:ext cx="11641893" cy="866003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4EDD-4C35-4ADE-A9F2-D82332AFE337}" type="datetimeFigureOut">
              <a:rPr lang="it-IT" smtClean="0"/>
              <a:t>28/06/2021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4CD42-0A82-4BC7-83B7-4F5F22181F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68717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13962"/>
            <a:ext cx="20104100" cy="11323313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5091" y="3965255"/>
            <a:ext cx="12807354" cy="2714874"/>
          </a:xfrm>
        </p:spPr>
        <p:txBody>
          <a:bodyPr anchor="b">
            <a:noAutofit/>
          </a:bodyPr>
          <a:lstStyle>
            <a:lvl1pPr algn="r">
              <a:defRPr sz="8905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5091" y="6680124"/>
            <a:ext cx="12807354" cy="1808868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07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261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015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7696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5235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277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031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2D4FE-5E39-4761-BDA0-5B22D3B3EA8E}" type="datetimeFigureOut">
              <a:rPr lang="it-IT" smtClean="0"/>
              <a:t>28/06/2021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679B4-77A0-4DD8-89B0-54812D5BFD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41249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2D4FE-5E39-4761-BDA0-5B22D3B3EA8E}" type="datetimeFigureOut">
              <a:rPr lang="it-IT" smtClean="0"/>
              <a:t>28/06/2021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679B4-77A0-4DD8-89B0-54812D5BFD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2118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rgbClr val="FFFCF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6/28/2021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rgbClr val="BFBFBF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spc="50" dirty="0"/>
              <a:t>‹N›</a:t>
            </a:fld>
            <a:endParaRPr spc="50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7" y="4453931"/>
            <a:ext cx="14175547" cy="3012167"/>
          </a:xfrm>
        </p:spPr>
        <p:txBody>
          <a:bodyPr anchor="b"/>
          <a:lstStyle>
            <a:lvl1pPr algn="l">
              <a:defRPr sz="659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1418863"/>
          </a:xfrm>
        </p:spPr>
        <p:txBody>
          <a:bodyPr anchor="t"/>
          <a:lstStyle>
            <a:lvl1pPr marL="0" indent="0" algn="l">
              <a:buNone/>
              <a:defRPr sz="329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2D4FE-5E39-4761-BDA0-5B22D3B3EA8E}" type="datetimeFigureOut">
              <a:rPr lang="it-IT" smtClean="0"/>
              <a:t>28/06/2021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679B4-77A0-4DD8-89B0-54812D5BFD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09776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6897" y="3562972"/>
            <a:ext cx="6899299" cy="639968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3148" y="3562972"/>
            <a:ext cx="6899298" cy="639968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2D4FE-5E39-4761-BDA0-5B22D3B3EA8E}" type="datetimeFigureOut">
              <a:rPr lang="it-IT" smtClean="0"/>
              <a:t>28/06/2021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679B4-77A0-4DD8-89B0-54812D5BFD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57488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276" y="3563621"/>
            <a:ext cx="6901918" cy="950299"/>
          </a:xfrm>
        </p:spPr>
        <p:txBody>
          <a:bodyPr anchor="b">
            <a:noAutofit/>
          </a:bodyPr>
          <a:lstStyle>
            <a:lvl1pPr marL="0" indent="0">
              <a:buNone/>
              <a:defRPr sz="3958" b="0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4276" y="4513920"/>
            <a:ext cx="6901918" cy="544873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90531" y="3563621"/>
            <a:ext cx="6901910" cy="950299"/>
          </a:xfrm>
        </p:spPr>
        <p:txBody>
          <a:bodyPr anchor="b">
            <a:noAutofit/>
          </a:bodyPr>
          <a:lstStyle>
            <a:lvl1pPr marL="0" indent="0">
              <a:buNone/>
              <a:defRPr sz="3958" b="0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390534" y="4513920"/>
            <a:ext cx="6901908" cy="544873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2D4FE-5E39-4761-BDA0-5B22D3B3EA8E}" type="datetimeFigureOut">
              <a:rPr lang="it-IT" smtClean="0"/>
              <a:t>28/06/2021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679B4-77A0-4DD8-89B0-54812D5BFD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51987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6" y="1005276"/>
            <a:ext cx="14175547" cy="217809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2D4FE-5E39-4761-BDA0-5B22D3B3EA8E}" type="datetimeFigureOut">
              <a:rPr lang="it-IT" smtClean="0"/>
              <a:t>28/06/2021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679B4-77A0-4DD8-89B0-54812D5BFD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99786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2D4FE-5E39-4761-BDA0-5B22D3B3EA8E}" type="datetimeFigureOut">
              <a:rPr lang="it-IT" smtClean="0"/>
              <a:t>28/06/2021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679B4-77A0-4DD8-89B0-54812D5BFD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44033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6" y="2471309"/>
            <a:ext cx="6355956" cy="2108285"/>
          </a:xfrm>
        </p:spPr>
        <p:txBody>
          <a:bodyPr anchor="b">
            <a:normAutofit/>
          </a:bodyPr>
          <a:lstStyle>
            <a:lvl1pPr>
              <a:defRPr sz="3298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49803" y="849149"/>
            <a:ext cx="7442641" cy="911350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6896" y="4579593"/>
            <a:ext cx="6355956" cy="4261948"/>
          </a:xfrm>
        </p:spPr>
        <p:txBody>
          <a:bodyPr>
            <a:normAutofit/>
          </a:bodyPr>
          <a:lstStyle>
            <a:lvl1pPr marL="0" indent="0">
              <a:buNone/>
              <a:defRPr sz="2309"/>
            </a:lvl1pPr>
            <a:lvl2pPr marL="753697" indent="0">
              <a:buNone/>
              <a:defRPr sz="2309"/>
            </a:lvl2pPr>
            <a:lvl3pPr marL="1507394" indent="0">
              <a:buNone/>
              <a:defRPr sz="1979"/>
            </a:lvl3pPr>
            <a:lvl4pPr marL="2261091" indent="0">
              <a:buNone/>
              <a:defRPr sz="1649"/>
            </a:lvl4pPr>
            <a:lvl5pPr marL="3014786" indent="0">
              <a:buNone/>
              <a:defRPr sz="1649"/>
            </a:lvl5pPr>
            <a:lvl6pPr marL="3768483" indent="0">
              <a:buNone/>
              <a:defRPr sz="1649"/>
            </a:lvl6pPr>
            <a:lvl7pPr marL="4522180" indent="0">
              <a:buNone/>
              <a:defRPr sz="1649"/>
            </a:lvl7pPr>
            <a:lvl8pPr marL="5275877" indent="0">
              <a:buNone/>
              <a:defRPr sz="1649"/>
            </a:lvl8pPr>
            <a:lvl9pPr marL="6029573" indent="0">
              <a:buNone/>
              <a:defRPr sz="1649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2D4FE-5E39-4761-BDA0-5B22D3B3EA8E}" type="datetimeFigureOut">
              <a:rPr lang="it-IT" smtClean="0"/>
              <a:t>28/06/2021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679B4-77A0-4DD8-89B0-54812D5BFD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81882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6" y="7916545"/>
            <a:ext cx="14175546" cy="934593"/>
          </a:xfrm>
        </p:spPr>
        <p:txBody>
          <a:bodyPr anchor="b">
            <a:normAutofit/>
          </a:bodyPr>
          <a:lstStyle>
            <a:lvl1pPr algn="l">
              <a:defRPr sz="3958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16896" y="1005275"/>
            <a:ext cx="14175547" cy="6341874"/>
          </a:xfrm>
        </p:spPr>
        <p:txBody>
          <a:bodyPr anchor="t">
            <a:normAutofit/>
          </a:bodyPr>
          <a:lstStyle>
            <a:lvl1pPr marL="0" indent="0" algn="ctr">
              <a:buNone/>
              <a:defRPr sz="2638"/>
            </a:lvl1pPr>
            <a:lvl2pPr marL="753923" indent="0">
              <a:buNone/>
              <a:defRPr sz="2638"/>
            </a:lvl2pPr>
            <a:lvl3pPr marL="1507846" indent="0">
              <a:buNone/>
              <a:defRPr sz="2638"/>
            </a:lvl3pPr>
            <a:lvl4pPr marL="2261768" indent="0">
              <a:buNone/>
              <a:defRPr sz="2638"/>
            </a:lvl4pPr>
            <a:lvl5pPr marL="3015691" indent="0">
              <a:buNone/>
              <a:defRPr sz="2638"/>
            </a:lvl5pPr>
            <a:lvl6pPr marL="3769614" indent="0">
              <a:buNone/>
              <a:defRPr sz="2638"/>
            </a:lvl6pPr>
            <a:lvl7pPr marL="4523537" indent="0">
              <a:buNone/>
              <a:defRPr sz="2638"/>
            </a:lvl7pPr>
            <a:lvl8pPr marL="5277460" indent="0">
              <a:buNone/>
              <a:defRPr sz="2638"/>
            </a:lvl8pPr>
            <a:lvl9pPr marL="6031382" indent="0">
              <a:buNone/>
              <a:defRPr sz="2638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6896" y="8851138"/>
            <a:ext cx="14175546" cy="1111516"/>
          </a:xfrm>
        </p:spPr>
        <p:txBody>
          <a:bodyPr>
            <a:normAutofit/>
          </a:bodyPr>
          <a:lstStyle>
            <a:lvl1pPr marL="0" indent="0">
              <a:buNone/>
              <a:defRPr sz="1979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679B4-77A0-4DD8-89B0-54812D5BFD83}" type="slidenum">
              <a:rPr lang="it-IT" smtClean="0"/>
              <a:t>‹N›</a:t>
            </a:fld>
            <a:endParaRPr lang="it-I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2D4FE-5E39-4761-BDA0-5B22D3B3EA8E}" type="datetimeFigureOut">
              <a:rPr lang="it-IT" smtClean="0"/>
              <a:t>28/06/2021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36399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7" y="1005275"/>
            <a:ext cx="14175547" cy="5612789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372021"/>
            <a:ext cx="14175547" cy="2590633"/>
          </a:xfrm>
        </p:spPr>
        <p:txBody>
          <a:bodyPr anchor="ctr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2D4FE-5E39-4761-BDA0-5B22D3B3EA8E}" type="datetimeFigureOut">
              <a:rPr lang="it-IT" smtClean="0"/>
              <a:t>28/06/2021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679B4-77A0-4DD8-89B0-54812D5BFD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74496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731" y="1005276"/>
            <a:ext cx="13346890" cy="4984491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252706" y="5989767"/>
            <a:ext cx="11912939" cy="628297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63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FontTx/>
              <a:buNone/>
              <a:defRPr/>
            </a:lvl2pPr>
            <a:lvl3pPr marL="1507846" indent="0">
              <a:buFontTx/>
              <a:buNone/>
              <a:defRPr/>
            </a:lvl3pPr>
            <a:lvl4pPr marL="2261768" indent="0">
              <a:buFontTx/>
              <a:buNone/>
              <a:defRPr/>
            </a:lvl4pPr>
            <a:lvl5pPr marL="3015691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372021"/>
            <a:ext cx="14175547" cy="2590633"/>
          </a:xfrm>
        </p:spPr>
        <p:txBody>
          <a:bodyPr anchor="ctr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2D4FE-5E39-4761-BDA0-5B22D3B3EA8E}" type="datetimeFigureOut">
              <a:rPr lang="it-IT" smtClean="0"/>
              <a:t>28/06/2021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679B4-77A0-4DD8-89B0-54812D5BFD83}" type="slidenum">
              <a:rPr lang="it-IT" smtClean="0"/>
              <a:t>‹N›</a:t>
            </a:fld>
            <a:endParaRPr lang="it-IT"/>
          </a:p>
        </p:txBody>
      </p:sp>
      <p:sp>
        <p:nvSpPr>
          <p:cNvPr id="24" name="TextBox 23"/>
          <p:cNvSpPr txBox="1"/>
          <p:nvPr/>
        </p:nvSpPr>
        <p:spPr>
          <a:xfrm>
            <a:off x="893521" y="1303392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664205" y="4760145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608403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7" y="3185991"/>
            <a:ext cx="14175547" cy="4280106"/>
          </a:xfrm>
        </p:spPr>
        <p:txBody>
          <a:bodyPr anchor="b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2496556"/>
          </a:xfrm>
        </p:spPr>
        <p:txBody>
          <a:bodyPr anchor="t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2D4FE-5E39-4761-BDA0-5B22D3B3EA8E}" type="datetimeFigureOut">
              <a:rPr lang="it-IT" smtClean="0"/>
              <a:t>28/06/2021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679B4-77A0-4DD8-89B0-54812D5BFD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1213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092335" y="10601771"/>
            <a:ext cx="13782675" cy="0"/>
          </a:xfrm>
          <a:custGeom>
            <a:avLst/>
            <a:gdLst/>
            <a:ahLst/>
            <a:cxnLst/>
            <a:rect l="l" t="t" r="r" b="b"/>
            <a:pathLst>
              <a:path w="13782675">
                <a:moveTo>
                  <a:pt x="0" y="0"/>
                </a:moveTo>
                <a:lnTo>
                  <a:pt x="13782302" y="0"/>
                </a:lnTo>
              </a:path>
            </a:pathLst>
          </a:custGeom>
          <a:ln w="3175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185197" y="1160113"/>
            <a:ext cx="320507" cy="6010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2503410" y="0"/>
            <a:ext cx="15097341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529395" y="10601771"/>
            <a:ext cx="18908395" cy="0"/>
          </a:xfrm>
          <a:custGeom>
            <a:avLst/>
            <a:gdLst/>
            <a:ahLst/>
            <a:cxnLst/>
            <a:rect l="l" t="t" r="r" b="b"/>
            <a:pathLst>
              <a:path w="18908395">
                <a:moveTo>
                  <a:pt x="0" y="0"/>
                </a:moveTo>
                <a:lnTo>
                  <a:pt x="18908220" y="0"/>
                </a:lnTo>
              </a:path>
            </a:pathLst>
          </a:custGeom>
          <a:ln w="3175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6/28/2021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rgbClr val="BFBFBF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spc="50" dirty="0"/>
              <a:t>‹N›</a:t>
            </a:fld>
            <a:endParaRPr spc="50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731" y="1005276"/>
            <a:ext cx="13346890" cy="4984491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6893" y="6618064"/>
            <a:ext cx="14175549" cy="84803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95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FontTx/>
              <a:buNone/>
              <a:defRPr/>
            </a:lvl2pPr>
            <a:lvl3pPr marL="1507846" indent="0">
              <a:buFontTx/>
              <a:buNone/>
              <a:defRPr/>
            </a:lvl3pPr>
            <a:lvl4pPr marL="2261768" indent="0">
              <a:buFontTx/>
              <a:buNone/>
              <a:defRPr/>
            </a:lvl4pPr>
            <a:lvl5pPr marL="3015691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2496556"/>
          </a:xfrm>
        </p:spPr>
        <p:txBody>
          <a:bodyPr anchor="t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2D4FE-5E39-4761-BDA0-5B22D3B3EA8E}" type="datetimeFigureOut">
              <a:rPr lang="it-IT" smtClean="0"/>
              <a:t>28/06/2021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679B4-77A0-4DD8-89B0-54812D5BFD83}" type="slidenum">
              <a:rPr lang="it-IT" smtClean="0"/>
              <a:t>‹N›</a:t>
            </a:fld>
            <a:endParaRPr lang="it-IT"/>
          </a:p>
        </p:txBody>
      </p:sp>
      <p:sp>
        <p:nvSpPr>
          <p:cNvPr id="24" name="TextBox 23"/>
          <p:cNvSpPr txBox="1"/>
          <p:nvPr/>
        </p:nvSpPr>
        <p:spPr>
          <a:xfrm>
            <a:off x="893521" y="1303392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664205" y="4760145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0365662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855" y="1005276"/>
            <a:ext cx="14161589" cy="4984491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6893" y="6618064"/>
            <a:ext cx="14175549" cy="84803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958">
                <a:solidFill>
                  <a:schemeClr val="accent1"/>
                </a:solidFill>
              </a:defRPr>
            </a:lvl1pPr>
            <a:lvl2pPr marL="753923" indent="0">
              <a:buFontTx/>
              <a:buNone/>
              <a:defRPr/>
            </a:lvl2pPr>
            <a:lvl3pPr marL="1507846" indent="0">
              <a:buFontTx/>
              <a:buNone/>
              <a:defRPr/>
            </a:lvl3pPr>
            <a:lvl4pPr marL="2261768" indent="0">
              <a:buFontTx/>
              <a:buNone/>
              <a:defRPr/>
            </a:lvl4pPr>
            <a:lvl5pPr marL="3015691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2496556"/>
          </a:xfrm>
        </p:spPr>
        <p:txBody>
          <a:bodyPr anchor="t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2D4FE-5E39-4761-BDA0-5B22D3B3EA8E}" type="datetimeFigureOut">
              <a:rPr lang="it-IT" smtClean="0"/>
              <a:t>28/06/2021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679B4-77A0-4DD8-89B0-54812D5BFD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188311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2D4FE-5E39-4761-BDA0-5B22D3B3EA8E}" type="datetimeFigureOut">
              <a:rPr lang="it-IT" smtClean="0"/>
              <a:t>28/06/2021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679B4-77A0-4DD8-89B0-54812D5BFD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39191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138362" y="1005275"/>
            <a:ext cx="2151467" cy="8660032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6897" y="1005276"/>
            <a:ext cx="11641893" cy="866003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2D4FE-5E39-4761-BDA0-5B22D3B3EA8E}" type="datetimeFigureOut">
              <a:rPr lang="it-IT" smtClean="0"/>
              <a:t>28/06/2021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679B4-77A0-4DD8-89B0-54812D5BFD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527668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13962"/>
            <a:ext cx="20104100" cy="11323313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5091" y="3965255"/>
            <a:ext cx="12807354" cy="2714874"/>
          </a:xfrm>
        </p:spPr>
        <p:txBody>
          <a:bodyPr anchor="b">
            <a:noAutofit/>
          </a:bodyPr>
          <a:lstStyle>
            <a:lvl1pPr algn="r">
              <a:defRPr sz="8905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5091" y="6680124"/>
            <a:ext cx="12807354" cy="1808868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07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261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015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7696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5235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277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031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02232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4029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7" y="4453931"/>
            <a:ext cx="14175547" cy="3012167"/>
          </a:xfrm>
        </p:spPr>
        <p:txBody>
          <a:bodyPr anchor="b"/>
          <a:lstStyle>
            <a:lvl1pPr algn="l">
              <a:defRPr sz="659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1418863"/>
          </a:xfrm>
        </p:spPr>
        <p:txBody>
          <a:bodyPr anchor="t"/>
          <a:lstStyle>
            <a:lvl1pPr marL="0" indent="0" algn="l">
              <a:buNone/>
              <a:defRPr sz="329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2141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6897" y="3562972"/>
            <a:ext cx="6899299" cy="639968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3148" y="3562972"/>
            <a:ext cx="6899298" cy="639968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10008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276" y="3563621"/>
            <a:ext cx="6901918" cy="950299"/>
          </a:xfrm>
        </p:spPr>
        <p:txBody>
          <a:bodyPr anchor="b">
            <a:noAutofit/>
          </a:bodyPr>
          <a:lstStyle>
            <a:lvl1pPr marL="0" indent="0">
              <a:buNone/>
              <a:defRPr sz="3958" b="0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4276" y="4513920"/>
            <a:ext cx="6901918" cy="544873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90531" y="3563621"/>
            <a:ext cx="6901910" cy="950299"/>
          </a:xfrm>
        </p:spPr>
        <p:txBody>
          <a:bodyPr anchor="b">
            <a:noAutofit/>
          </a:bodyPr>
          <a:lstStyle>
            <a:lvl1pPr marL="0" indent="0">
              <a:buNone/>
              <a:defRPr sz="3958" b="0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390534" y="4513920"/>
            <a:ext cx="6901908" cy="544873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96357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6" y="1005276"/>
            <a:ext cx="14175547" cy="217809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3962"/>
            <a:ext cx="20104100" cy="11323313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5091" y="3965255"/>
            <a:ext cx="12807354" cy="2714874"/>
          </a:xfrm>
        </p:spPr>
        <p:txBody>
          <a:bodyPr anchor="b">
            <a:noAutofit/>
          </a:bodyPr>
          <a:lstStyle>
            <a:lvl1pPr algn="r">
              <a:defRPr sz="8905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5091" y="6680124"/>
            <a:ext cx="12807354" cy="1808868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07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261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015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7696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5235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277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031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770B1-39E1-42E0-84CF-2EF35CD082B6}" type="datetimeFigureOut">
              <a:rPr lang="it-IT" smtClean="0"/>
              <a:t>28/06/2021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E15-60D8-4783-B8C3-BAD11DCAAC6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380623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41586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6" y="2471309"/>
            <a:ext cx="6355956" cy="2108285"/>
          </a:xfrm>
        </p:spPr>
        <p:txBody>
          <a:bodyPr anchor="b">
            <a:normAutofit/>
          </a:bodyPr>
          <a:lstStyle>
            <a:lvl1pPr>
              <a:defRPr sz="3298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49803" y="849149"/>
            <a:ext cx="7442641" cy="911350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6896" y="4579593"/>
            <a:ext cx="6355956" cy="4261948"/>
          </a:xfrm>
        </p:spPr>
        <p:txBody>
          <a:bodyPr>
            <a:normAutofit/>
          </a:bodyPr>
          <a:lstStyle>
            <a:lvl1pPr marL="0" indent="0">
              <a:buNone/>
              <a:defRPr sz="2309"/>
            </a:lvl1pPr>
            <a:lvl2pPr marL="753697" indent="0">
              <a:buNone/>
              <a:defRPr sz="2309"/>
            </a:lvl2pPr>
            <a:lvl3pPr marL="1507394" indent="0">
              <a:buNone/>
              <a:defRPr sz="1979"/>
            </a:lvl3pPr>
            <a:lvl4pPr marL="2261091" indent="0">
              <a:buNone/>
              <a:defRPr sz="1649"/>
            </a:lvl4pPr>
            <a:lvl5pPr marL="3014786" indent="0">
              <a:buNone/>
              <a:defRPr sz="1649"/>
            </a:lvl5pPr>
            <a:lvl6pPr marL="3768483" indent="0">
              <a:buNone/>
              <a:defRPr sz="1649"/>
            </a:lvl6pPr>
            <a:lvl7pPr marL="4522180" indent="0">
              <a:buNone/>
              <a:defRPr sz="1649"/>
            </a:lvl7pPr>
            <a:lvl8pPr marL="5275877" indent="0">
              <a:buNone/>
              <a:defRPr sz="1649"/>
            </a:lvl8pPr>
            <a:lvl9pPr marL="6029573" indent="0">
              <a:buNone/>
              <a:defRPr sz="1649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92813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6" y="7916545"/>
            <a:ext cx="14175546" cy="934593"/>
          </a:xfrm>
        </p:spPr>
        <p:txBody>
          <a:bodyPr anchor="b">
            <a:normAutofit/>
          </a:bodyPr>
          <a:lstStyle>
            <a:lvl1pPr algn="l">
              <a:defRPr sz="3958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16896" y="1005275"/>
            <a:ext cx="14175547" cy="6341874"/>
          </a:xfrm>
        </p:spPr>
        <p:txBody>
          <a:bodyPr anchor="t">
            <a:normAutofit/>
          </a:bodyPr>
          <a:lstStyle>
            <a:lvl1pPr marL="0" indent="0" algn="ctr">
              <a:buNone/>
              <a:defRPr sz="2638"/>
            </a:lvl1pPr>
            <a:lvl2pPr marL="753923" indent="0">
              <a:buNone/>
              <a:defRPr sz="2638"/>
            </a:lvl2pPr>
            <a:lvl3pPr marL="1507846" indent="0">
              <a:buNone/>
              <a:defRPr sz="2638"/>
            </a:lvl3pPr>
            <a:lvl4pPr marL="2261768" indent="0">
              <a:buNone/>
              <a:defRPr sz="2638"/>
            </a:lvl4pPr>
            <a:lvl5pPr marL="3015691" indent="0">
              <a:buNone/>
              <a:defRPr sz="2638"/>
            </a:lvl5pPr>
            <a:lvl6pPr marL="3769614" indent="0">
              <a:buNone/>
              <a:defRPr sz="2638"/>
            </a:lvl6pPr>
            <a:lvl7pPr marL="4523537" indent="0">
              <a:buNone/>
              <a:defRPr sz="2638"/>
            </a:lvl7pPr>
            <a:lvl8pPr marL="5277460" indent="0">
              <a:buNone/>
              <a:defRPr sz="2638"/>
            </a:lvl8pPr>
            <a:lvl9pPr marL="6031382" indent="0">
              <a:buNone/>
              <a:defRPr sz="2638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6896" y="8851138"/>
            <a:ext cx="14175546" cy="1111516"/>
          </a:xfrm>
        </p:spPr>
        <p:txBody>
          <a:bodyPr>
            <a:normAutofit/>
          </a:bodyPr>
          <a:lstStyle>
            <a:lvl1pPr marL="0" indent="0">
              <a:buNone/>
              <a:defRPr sz="1979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5152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7" y="1005275"/>
            <a:ext cx="14175547" cy="5612789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372021"/>
            <a:ext cx="14175547" cy="2590633"/>
          </a:xfrm>
        </p:spPr>
        <p:txBody>
          <a:bodyPr anchor="ctr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55423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731" y="1005276"/>
            <a:ext cx="13346890" cy="4984491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252706" y="5989767"/>
            <a:ext cx="11912939" cy="628297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63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FontTx/>
              <a:buNone/>
              <a:defRPr/>
            </a:lvl2pPr>
            <a:lvl3pPr marL="1507846" indent="0">
              <a:buFontTx/>
              <a:buNone/>
              <a:defRPr/>
            </a:lvl3pPr>
            <a:lvl4pPr marL="2261768" indent="0">
              <a:buFontTx/>
              <a:buNone/>
              <a:defRPr/>
            </a:lvl4pPr>
            <a:lvl5pPr marL="3015691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372021"/>
            <a:ext cx="14175547" cy="2590633"/>
          </a:xfrm>
        </p:spPr>
        <p:txBody>
          <a:bodyPr anchor="ctr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93521" y="1303392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664205" y="4760145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508151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7" y="3185991"/>
            <a:ext cx="14175547" cy="4280106"/>
          </a:xfrm>
        </p:spPr>
        <p:txBody>
          <a:bodyPr anchor="b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2496556"/>
          </a:xfrm>
        </p:spPr>
        <p:txBody>
          <a:bodyPr anchor="t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00086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731" y="1005276"/>
            <a:ext cx="13346890" cy="4984491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6893" y="6618064"/>
            <a:ext cx="14175549" cy="84803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95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FontTx/>
              <a:buNone/>
              <a:defRPr/>
            </a:lvl2pPr>
            <a:lvl3pPr marL="1507846" indent="0">
              <a:buFontTx/>
              <a:buNone/>
              <a:defRPr/>
            </a:lvl3pPr>
            <a:lvl4pPr marL="2261768" indent="0">
              <a:buFontTx/>
              <a:buNone/>
              <a:defRPr/>
            </a:lvl4pPr>
            <a:lvl5pPr marL="3015691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2496556"/>
          </a:xfrm>
        </p:spPr>
        <p:txBody>
          <a:bodyPr anchor="t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93521" y="1303392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664205" y="4760145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3812210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855" y="1005276"/>
            <a:ext cx="14161589" cy="4984491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6893" y="6618064"/>
            <a:ext cx="14175549" cy="84803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958">
                <a:solidFill>
                  <a:schemeClr val="accent1"/>
                </a:solidFill>
              </a:defRPr>
            </a:lvl1pPr>
            <a:lvl2pPr marL="753923" indent="0">
              <a:buFontTx/>
              <a:buNone/>
              <a:defRPr/>
            </a:lvl2pPr>
            <a:lvl3pPr marL="1507846" indent="0">
              <a:buFontTx/>
              <a:buNone/>
              <a:defRPr/>
            </a:lvl3pPr>
            <a:lvl4pPr marL="2261768" indent="0">
              <a:buFontTx/>
              <a:buNone/>
              <a:defRPr/>
            </a:lvl4pPr>
            <a:lvl5pPr marL="3015691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2496556"/>
          </a:xfrm>
        </p:spPr>
        <p:txBody>
          <a:bodyPr anchor="t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59826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64716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138362" y="1005275"/>
            <a:ext cx="2151467" cy="8660032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6897" y="1005276"/>
            <a:ext cx="11641893" cy="866003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506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936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770B1-39E1-42E0-84CF-2EF35CD082B6}" type="datetimeFigureOut">
              <a:rPr lang="it-IT" smtClean="0"/>
              <a:t>28/06/2021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E15-60D8-4783-B8C3-BAD11DCAAC6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881915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3962"/>
            <a:ext cx="20104100" cy="11323313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5091" y="3965255"/>
            <a:ext cx="12807354" cy="2714874"/>
          </a:xfrm>
        </p:spPr>
        <p:txBody>
          <a:bodyPr anchor="b">
            <a:noAutofit/>
          </a:bodyPr>
          <a:lstStyle>
            <a:lvl1pPr algn="r">
              <a:defRPr sz="8905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5091" y="6680124"/>
            <a:ext cx="12807354" cy="1808868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07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261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015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7696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5235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277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031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8939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936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10669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7" y="4453931"/>
            <a:ext cx="14175547" cy="3012167"/>
          </a:xfrm>
        </p:spPr>
        <p:txBody>
          <a:bodyPr anchor="b"/>
          <a:lstStyle>
            <a:lvl1pPr algn="l">
              <a:defRPr sz="659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1418863"/>
          </a:xfrm>
        </p:spPr>
        <p:txBody>
          <a:bodyPr anchor="t"/>
          <a:lstStyle>
            <a:lvl1pPr marL="0" indent="0" algn="l">
              <a:buNone/>
              <a:defRPr sz="329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12531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6897" y="3562972"/>
            <a:ext cx="6899299" cy="639968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3148" y="3562972"/>
            <a:ext cx="6899298" cy="639968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6/28/2021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77358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276" y="3563621"/>
            <a:ext cx="6901918" cy="950299"/>
          </a:xfrm>
        </p:spPr>
        <p:txBody>
          <a:bodyPr anchor="b">
            <a:noAutofit/>
          </a:bodyPr>
          <a:lstStyle>
            <a:lvl1pPr marL="0" indent="0">
              <a:buNone/>
              <a:defRPr sz="3958" b="0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4276" y="4513920"/>
            <a:ext cx="6901918" cy="544873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90531" y="3563621"/>
            <a:ext cx="6901910" cy="950299"/>
          </a:xfrm>
        </p:spPr>
        <p:txBody>
          <a:bodyPr anchor="b">
            <a:noAutofit/>
          </a:bodyPr>
          <a:lstStyle>
            <a:lvl1pPr marL="0" indent="0">
              <a:buNone/>
              <a:defRPr sz="3958" b="0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390534" y="4513920"/>
            <a:ext cx="6901908" cy="544873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79806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6" y="1005276"/>
            <a:ext cx="14175547" cy="217809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53329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89899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6" y="2471309"/>
            <a:ext cx="6355956" cy="2108285"/>
          </a:xfrm>
        </p:spPr>
        <p:txBody>
          <a:bodyPr anchor="b">
            <a:normAutofit/>
          </a:bodyPr>
          <a:lstStyle>
            <a:lvl1pPr>
              <a:defRPr sz="3298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49803" y="849149"/>
            <a:ext cx="7442641" cy="911350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6896" y="4579593"/>
            <a:ext cx="6355956" cy="4261948"/>
          </a:xfrm>
        </p:spPr>
        <p:txBody>
          <a:bodyPr>
            <a:normAutofit/>
          </a:bodyPr>
          <a:lstStyle>
            <a:lvl1pPr marL="0" indent="0">
              <a:buNone/>
              <a:defRPr sz="2309"/>
            </a:lvl1pPr>
            <a:lvl2pPr marL="753697" indent="0">
              <a:buNone/>
              <a:defRPr sz="2309"/>
            </a:lvl2pPr>
            <a:lvl3pPr marL="1507394" indent="0">
              <a:buNone/>
              <a:defRPr sz="1979"/>
            </a:lvl3pPr>
            <a:lvl4pPr marL="2261091" indent="0">
              <a:buNone/>
              <a:defRPr sz="1649"/>
            </a:lvl4pPr>
            <a:lvl5pPr marL="3014786" indent="0">
              <a:buNone/>
              <a:defRPr sz="1649"/>
            </a:lvl5pPr>
            <a:lvl6pPr marL="3768483" indent="0">
              <a:buNone/>
              <a:defRPr sz="1649"/>
            </a:lvl6pPr>
            <a:lvl7pPr marL="4522180" indent="0">
              <a:buNone/>
              <a:defRPr sz="1649"/>
            </a:lvl7pPr>
            <a:lvl8pPr marL="5275877" indent="0">
              <a:buNone/>
              <a:defRPr sz="1649"/>
            </a:lvl8pPr>
            <a:lvl9pPr marL="6029573" indent="0">
              <a:buNone/>
              <a:defRPr sz="1649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6/28/2021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93718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6" y="7916545"/>
            <a:ext cx="14175546" cy="934593"/>
          </a:xfrm>
        </p:spPr>
        <p:txBody>
          <a:bodyPr anchor="b">
            <a:normAutofit/>
          </a:bodyPr>
          <a:lstStyle>
            <a:lvl1pPr algn="l">
              <a:defRPr sz="3958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16896" y="1005275"/>
            <a:ext cx="14175547" cy="6341874"/>
          </a:xfrm>
        </p:spPr>
        <p:txBody>
          <a:bodyPr anchor="t">
            <a:normAutofit/>
          </a:bodyPr>
          <a:lstStyle>
            <a:lvl1pPr marL="0" indent="0" algn="ctr">
              <a:buNone/>
              <a:defRPr sz="2638"/>
            </a:lvl1pPr>
            <a:lvl2pPr marL="753923" indent="0">
              <a:buNone/>
              <a:defRPr sz="2638"/>
            </a:lvl2pPr>
            <a:lvl3pPr marL="1507846" indent="0">
              <a:buNone/>
              <a:defRPr sz="2638"/>
            </a:lvl3pPr>
            <a:lvl4pPr marL="2261768" indent="0">
              <a:buNone/>
              <a:defRPr sz="2638"/>
            </a:lvl4pPr>
            <a:lvl5pPr marL="3015691" indent="0">
              <a:buNone/>
              <a:defRPr sz="2638"/>
            </a:lvl5pPr>
            <a:lvl6pPr marL="3769614" indent="0">
              <a:buNone/>
              <a:defRPr sz="2638"/>
            </a:lvl6pPr>
            <a:lvl7pPr marL="4523537" indent="0">
              <a:buNone/>
              <a:defRPr sz="2638"/>
            </a:lvl7pPr>
            <a:lvl8pPr marL="5277460" indent="0">
              <a:buNone/>
              <a:defRPr sz="2638"/>
            </a:lvl8pPr>
            <a:lvl9pPr marL="6031382" indent="0">
              <a:buNone/>
              <a:defRPr sz="2638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6896" y="8851138"/>
            <a:ext cx="14175546" cy="1111516"/>
          </a:xfrm>
        </p:spPr>
        <p:txBody>
          <a:bodyPr>
            <a:normAutofit/>
          </a:bodyPr>
          <a:lstStyle>
            <a:lvl1pPr marL="0" indent="0">
              <a:buNone/>
              <a:defRPr sz="1979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67333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7" y="1005275"/>
            <a:ext cx="14175547" cy="5612789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372021"/>
            <a:ext cx="14175547" cy="2590633"/>
          </a:xfrm>
        </p:spPr>
        <p:txBody>
          <a:bodyPr anchor="ctr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798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7" y="4453931"/>
            <a:ext cx="14175547" cy="3012167"/>
          </a:xfrm>
        </p:spPr>
        <p:txBody>
          <a:bodyPr anchor="b"/>
          <a:lstStyle>
            <a:lvl1pPr algn="l">
              <a:defRPr sz="659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1418863"/>
          </a:xfrm>
        </p:spPr>
        <p:txBody>
          <a:bodyPr anchor="t"/>
          <a:lstStyle>
            <a:lvl1pPr marL="0" indent="0" algn="l">
              <a:buNone/>
              <a:defRPr sz="329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770B1-39E1-42E0-84CF-2EF35CD082B6}" type="datetimeFigureOut">
              <a:rPr lang="it-IT" smtClean="0"/>
              <a:t>28/06/2021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E15-60D8-4783-B8C3-BAD11DCAAC6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830422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731" y="1005276"/>
            <a:ext cx="13346890" cy="4984491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252706" y="5989767"/>
            <a:ext cx="11912939" cy="628297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63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FontTx/>
              <a:buNone/>
              <a:defRPr/>
            </a:lvl2pPr>
            <a:lvl3pPr marL="1507846" indent="0">
              <a:buFontTx/>
              <a:buNone/>
              <a:defRPr/>
            </a:lvl3pPr>
            <a:lvl4pPr marL="2261768" indent="0">
              <a:buFontTx/>
              <a:buNone/>
              <a:defRPr/>
            </a:lvl4pPr>
            <a:lvl5pPr marL="3015691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372021"/>
            <a:ext cx="14175547" cy="2590633"/>
          </a:xfrm>
        </p:spPr>
        <p:txBody>
          <a:bodyPr anchor="ctr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93521" y="1303392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664205" y="4760145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2968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332018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7" y="3185991"/>
            <a:ext cx="14175547" cy="4280106"/>
          </a:xfrm>
        </p:spPr>
        <p:txBody>
          <a:bodyPr anchor="b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2496556"/>
          </a:xfrm>
        </p:spPr>
        <p:txBody>
          <a:bodyPr anchor="t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56283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731" y="1005276"/>
            <a:ext cx="13346890" cy="4984491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6893" y="6618064"/>
            <a:ext cx="14175549" cy="84803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95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FontTx/>
              <a:buNone/>
              <a:defRPr/>
            </a:lvl2pPr>
            <a:lvl3pPr marL="1507846" indent="0">
              <a:buFontTx/>
              <a:buNone/>
              <a:defRPr/>
            </a:lvl3pPr>
            <a:lvl4pPr marL="2261768" indent="0">
              <a:buFontTx/>
              <a:buNone/>
              <a:defRPr/>
            </a:lvl4pPr>
            <a:lvl5pPr marL="3015691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2496556"/>
          </a:xfrm>
        </p:spPr>
        <p:txBody>
          <a:bodyPr anchor="t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93521" y="1303392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664205" y="4760145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979182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855" y="1005276"/>
            <a:ext cx="14161589" cy="4984491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6893" y="6618064"/>
            <a:ext cx="14175549" cy="84803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958">
                <a:solidFill>
                  <a:schemeClr val="accent1"/>
                </a:solidFill>
              </a:defRPr>
            </a:lvl1pPr>
            <a:lvl2pPr marL="753923" indent="0">
              <a:buFontTx/>
              <a:buNone/>
              <a:defRPr/>
            </a:lvl2pPr>
            <a:lvl3pPr marL="1507846" indent="0">
              <a:buFontTx/>
              <a:buNone/>
              <a:defRPr/>
            </a:lvl3pPr>
            <a:lvl4pPr marL="2261768" indent="0">
              <a:buFontTx/>
              <a:buNone/>
              <a:defRPr/>
            </a:lvl4pPr>
            <a:lvl5pPr marL="3015691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2496556"/>
          </a:xfrm>
        </p:spPr>
        <p:txBody>
          <a:bodyPr anchor="t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62045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89339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138362" y="1005275"/>
            <a:ext cx="2151467" cy="8660032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6897" y="1005276"/>
            <a:ext cx="11641893" cy="866003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532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6897" y="3562972"/>
            <a:ext cx="6899299" cy="639968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3148" y="3562972"/>
            <a:ext cx="6899298" cy="639968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770B1-39E1-42E0-84CF-2EF35CD082B6}" type="datetimeFigureOut">
              <a:rPr lang="it-IT" smtClean="0"/>
              <a:t>28/06/2021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E15-60D8-4783-B8C3-BAD11DCAAC6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5306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2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38162" y="4229306"/>
            <a:ext cx="8427774" cy="1256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rgbClr val="FFFCF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117486" y="2701950"/>
            <a:ext cx="13869127" cy="70637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50" b="0" i="0">
                <a:solidFill>
                  <a:srgbClr val="43546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257962" y="10737720"/>
            <a:ext cx="295275" cy="2832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50" b="0" i="0">
                <a:solidFill>
                  <a:srgbClr val="BFBFBF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spc="50" dirty="0"/>
              <a:t>‹N›</a:t>
            </a:fld>
            <a:endParaRPr spc="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3962"/>
            <a:ext cx="20104100" cy="11323313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6896" y="1005276"/>
            <a:ext cx="14175547" cy="21780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6" y="3562972"/>
            <a:ext cx="14175547" cy="6399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880965" y="9962654"/>
            <a:ext cx="1503749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770B1-39E1-42E0-84CF-2EF35CD082B6}" type="datetimeFigureOut">
              <a:rPr lang="it-IT" smtClean="0"/>
              <a:t>28/06/2021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6895" y="9962654"/>
            <a:ext cx="10384500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165646" y="9962654"/>
            <a:ext cx="1126798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84">
                <a:solidFill>
                  <a:schemeClr val="accent1"/>
                </a:solidFill>
              </a:defRPr>
            </a:lvl1pPr>
          </a:lstStyle>
          <a:p>
            <a:fld id="{5EE24E15-60D8-4783-B8C3-BAD11DCAAC6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1277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</p:sldLayoutIdLst>
  <p:txStyles>
    <p:titleStyle>
      <a:lvl1pPr algn="l" defTabSz="753923" rtl="0" eaLnBrk="1" latinLnBrk="0" hangingPunct="1">
        <a:spcBef>
          <a:spcPct val="0"/>
        </a:spcBef>
        <a:buNone/>
        <a:defRPr sz="5936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65442" indent="-565442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96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225125" indent="-471202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63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884807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30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638730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392653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4146575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900498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654421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6408344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1pPr>
      <a:lvl2pPr marL="753923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2pPr>
      <a:lvl3pPr marL="1507846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3pPr>
      <a:lvl4pPr marL="2261768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015691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3769614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523537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277460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031382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3962"/>
            <a:ext cx="20104100" cy="11323313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6896" y="1005276"/>
            <a:ext cx="14175547" cy="21780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6" y="3562972"/>
            <a:ext cx="14175547" cy="6399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880965" y="9962654"/>
            <a:ext cx="1503749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44EDD-4C35-4ADE-A9F2-D82332AFE337}" type="datetimeFigureOut">
              <a:rPr lang="it-IT" smtClean="0"/>
              <a:t>28/06/2021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6895" y="9962654"/>
            <a:ext cx="10384500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165646" y="9962654"/>
            <a:ext cx="1126798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84">
                <a:solidFill>
                  <a:schemeClr val="accent1"/>
                </a:solidFill>
              </a:defRPr>
            </a:lvl1pPr>
          </a:lstStyle>
          <a:p>
            <a:fld id="{D644CD42-0A82-4BC7-83B7-4F5F22181F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8722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  <p:txStyles>
    <p:titleStyle>
      <a:lvl1pPr algn="l" defTabSz="753923" rtl="0" eaLnBrk="1" latinLnBrk="0" hangingPunct="1">
        <a:spcBef>
          <a:spcPct val="0"/>
        </a:spcBef>
        <a:buNone/>
        <a:defRPr sz="5936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65442" indent="-565442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96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225125" indent="-471202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63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884807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30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638730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392653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4146575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900498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654421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6408344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1pPr>
      <a:lvl2pPr marL="753923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2pPr>
      <a:lvl3pPr marL="1507846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3pPr>
      <a:lvl4pPr marL="2261768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015691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3769614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523537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277460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031382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13962"/>
            <a:ext cx="20104100" cy="11323313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6896" y="1005276"/>
            <a:ext cx="14175547" cy="21780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6" y="3562972"/>
            <a:ext cx="14175547" cy="6399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880965" y="9962654"/>
            <a:ext cx="1503749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2D4FE-5E39-4761-BDA0-5B22D3B3EA8E}" type="datetimeFigureOut">
              <a:rPr lang="it-IT" smtClean="0"/>
              <a:t>28/06/2021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6895" y="9962654"/>
            <a:ext cx="10384500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165646" y="9962654"/>
            <a:ext cx="1126798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84">
                <a:solidFill>
                  <a:schemeClr val="accent1"/>
                </a:solidFill>
              </a:defRPr>
            </a:lvl1pPr>
          </a:lstStyle>
          <a:p>
            <a:fld id="{92C679B4-77A0-4DD8-89B0-54812D5BFD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8405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</p:sldLayoutIdLst>
  <p:txStyles>
    <p:titleStyle>
      <a:lvl1pPr algn="l" defTabSz="753923" rtl="0" eaLnBrk="1" latinLnBrk="0" hangingPunct="1">
        <a:spcBef>
          <a:spcPct val="0"/>
        </a:spcBef>
        <a:buNone/>
        <a:defRPr sz="5936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65442" indent="-565442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96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225125" indent="-471202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63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884807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30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638730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392653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4146575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900498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654421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6408344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1pPr>
      <a:lvl2pPr marL="753923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2pPr>
      <a:lvl3pPr marL="1507846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3pPr>
      <a:lvl4pPr marL="2261768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015691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3769614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523537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277460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031382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13962"/>
            <a:ext cx="20104100" cy="11323313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6896" y="1005276"/>
            <a:ext cx="14175547" cy="21780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6" y="3562972"/>
            <a:ext cx="14175547" cy="6399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880965" y="9962654"/>
            <a:ext cx="1503749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6895" y="9962654"/>
            <a:ext cx="10384500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165646" y="9962654"/>
            <a:ext cx="1126798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84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030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</p:sldLayoutIdLst>
  <p:txStyles>
    <p:titleStyle>
      <a:lvl1pPr algn="l" defTabSz="753923" rtl="0" eaLnBrk="1" latinLnBrk="0" hangingPunct="1">
        <a:spcBef>
          <a:spcPct val="0"/>
        </a:spcBef>
        <a:buNone/>
        <a:defRPr sz="5936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65442" indent="-565442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96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225125" indent="-471202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63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884807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30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638730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392653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4146575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900498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654421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6408344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1pPr>
      <a:lvl2pPr marL="753923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2pPr>
      <a:lvl3pPr marL="1507846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3pPr>
      <a:lvl4pPr marL="2261768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015691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3769614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523537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277460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031382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3962"/>
            <a:ext cx="20104100" cy="11323313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6896" y="1005276"/>
            <a:ext cx="14175547" cy="21780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6" y="3562972"/>
            <a:ext cx="14175547" cy="6399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880965" y="9962654"/>
            <a:ext cx="1503749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6895" y="9962654"/>
            <a:ext cx="10384500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165646" y="9962654"/>
            <a:ext cx="1126798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84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835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</p:sldLayoutIdLst>
  <p:txStyles>
    <p:titleStyle>
      <a:lvl1pPr algn="l" defTabSz="753923" rtl="0" eaLnBrk="1" latinLnBrk="0" hangingPunct="1">
        <a:spcBef>
          <a:spcPct val="0"/>
        </a:spcBef>
        <a:buNone/>
        <a:defRPr sz="5936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65442" indent="-565442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96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225125" indent="-471202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63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884807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30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638730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392653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4146575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900498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654421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6408344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1pPr>
      <a:lvl2pPr marL="753923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2pPr>
      <a:lvl3pPr marL="1507846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3pPr>
      <a:lvl4pPr marL="2261768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015691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3769614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523537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277460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031382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9.xml"/><Relationship Id="rId3" Type="http://schemas.openxmlformats.org/officeDocument/2006/relationships/image" Target="../media/image46.jpg"/><Relationship Id="rId7" Type="http://schemas.openxmlformats.org/officeDocument/2006/relationships/diagramLayout" Target="../diagrams/layout9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9.xml"/><Relationship Id="rId6" Type="http://schemas.openxmlformats.org/officeDocument/2006/relationships/diagramData" Target="../diagrams/data9.xml"/><Relationship Id="rId5" Type="http://schemas.openxmlformats.org/officeDocument/2006/relationships/image" Target="../media/image48.PNG"/><Relationship Id="rId10" Type="http://schemas.microsoft.com/office/2007/relationships/diagramDrawing" Target="../diagrams/drawing9.xml"/><Relationship Id="rId4" Type="http://schemas.openxmlformats.org/officeDocument/2006/relationships/image" Target="../media/image47.jpg"/><Relationship Id="rId9" Type="http://schemas.openxmlformats.org/officeDocument/2006/relationships/diagramColors" Target="../diagrams/colors9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50.jpg"/><Relationship Id="rId7" Type="http://schemas.openxmlformats.org/officeDocument/2006/relationships/diagramColors" Target="../diagrams/colors10.xml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9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1.xml"/><Relationship Id="rId3" Type="http://schemas.openxmlformats.org/officeDocument/2006/relationships/image" Target="../media/image52.jfif"/><Relationship Id="rId7" Type="http://schemas.openxmlformats.org/officeDocument/2006/relationships/diagramLayout" Target="../diagrams/layout11.xml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9.xml"/><Relationship Id="rId6" Type="http://schemas.openxmlformats.org/officeDocument/2006/relationships/diagramData" Target="../diagrams/data11.xml"/><Relationship Id="rId5" Type="http://schemas.openxmlformats.org/officeDocument/2006/relationships/image" Target="../media/image54.jpeg"/><Relationship Id="rId10" Type="http://schemas.microsoft.com/office/2007/relationships/diagramDrawing" Target="../diagrams/drawing11.xml"/><Relationship Id="rId4" Type="http://schemas.openxmlformats.org/officeDocument/2006/relationships/image" Target="../media/image53.jpeg"/><Relationship Id="rId9" Type="http://schemas.openxmlformats.org/officeDocument/2006/relationships/diagramColors" Target="../diagrams/colors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3" Type="http://schemas.openxmlformats.org/officeDocument/2006/relationships/image" Target="../media/image56.jpg"/><Relationship Id="rId7" Type="http://schemas.openxmlformats.org/officeDocument/2006/relationships/diagramData" Target="../diagrams/data12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59.jfif"/><Relationship Id="rId11" Type="http://schemas.microsoft.com/office/2007/relationships/diagramDrawing" Target="../diagrams/drawing12.xml"/><Relationship Id="rId5" Type="http://schemas.openxmlformats.org/officeDocument/2006/relationships/image" Target="../media/image58.png"/><Relationship Id="rId10" Type="http://schemas.openxmlformats.org/officeDocument/2006/relationships/diagramColors" Target="../diagrams/colors12.xml"/><Relationship Id="rId4" Type="http://schemas.openxmlformats.org/officeDocument/2006/relationships/image" Target="../media/image57.png"/><Relationship Id="rId9" Type="http://schemas.openxmlformats.org/officeDocument/2006/relationships/diagramQuickStyle" Target="../diagrams/quickStyle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3.xml"/><Relationship Id="rId13" Type="http://schemas.openxmlformats.org/officeDocument/2006/relationships/diagramQuickStyle" Target="../diagrams/quickStyle14.xml"/><Relationship Id="rId3" Type="http://schemas.openxmlformats.org/officeDocument/2006/relationships/image" Target="../media/image61.png"/><Relationship Id="rId7" Type="http://schemas.openxmlformats.org/officeDocument/2006/relationships/diagramLayout" Target="../diagrams/layout13.xml"/><Relationship Id="rId12" Type="http://schemas.openxmlformats.org/officeDocument/2006/relationships/diagramLayout" Target="../diagrams/layout14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4.xml"/><Relationship Id="rId6" Type="http://schemas.openxmlformats.org/officeDocument/2006/relationships/diagramData" Target="../diagrams/data13.xml"/><Relationship Id="rId11" Type="http://schemas.openxmlformats.org/officeDocument/2006/relationships/diagramData" Target="../diagrams/data14.xml"/><Relationship Id="rId5" Type="http://schemas.openxmlformats.org/officeDocument/2006/relationships/image" Target="../media/image63.jpeg"/><Relationship Id="rId15" Type="http://schemas.microsoft.com/office/2007/relationships/diagramDrawing" Target="../diagrams/drawing14.xml"/><Relationship Id="rId10" Type="http://schemas.microsoft.com/office/2007/relationships/diagramDrawing" Target="../diagrams/drawing13.xml"/><Relationship Id="rId4" Type="http://schemas.openxmlformats.org/officeDocument/2006/relationships/image" Target="../media/image62.emf"/><Relationship Id="rId9" Type="http://schemas.openxmlformats.org/officeDocument/2006/relationships/diagramColors" Target="../diagrams/colors13.xml"/><Relationship Id="rId14" Type="http://schemas.openxmlformats.org/officeDocument/2006/relationships/diagramColors" Target="../diagrams/colors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0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chart" Target="../charts/chart3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60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0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9.xml"/><Relationship Id="rId3" Type="http://schemas.openxmlformats.org/officeDocument/2006/relationships/diagramLayout" Target="../diagrams/layout18.xml"/><Relationship Id="rId7" Type="http://schemas.openxmlformats.org/officeDocument/2006/relationships/diagramData" Target="../diagrams/data19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60.xml"/><Relationship Id="rId6" Type="http://schemas.microsoft.com/office/2007/relationships/diagramDrawing" Target="../diagrams/drawing18.xml"/><Relationship Id="rId11" Type="http://schemas.microsoft.com/office/2007/relationships/diagramDrawing" Target="../diagrams/drawing19.xml"/><Relationship Id="rId5" Type="http://schemas.openxmlformats.org/officeDocument/2006/relationships/diagramColors" Target="../diagrams/colors18.xml"/><Relationship Id="rId10" Type="http://schemas.openxmlformats.org/officeDocument/2006/relationships/diagramColors" Target="../diagrams/colors19.xml"/><Relationship Id="rId4" Type="http://schemas.openxmlformats.org/officeDocument/2006/relationships/diagramQuickStyle" Target="../diagrams/quickStyle18.xml"/><Relationship Id="rId9" Type="http://schemas.openxmlformats.org/officeDocument/2006/relationships/diagramQuickStyle" Target="../diagrams/quickStyle1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artupbusiness.it/droni/93462/" TargetMode="External"/><Relationship Id="rId13" Type="http://schemas.openxmlformats.org/officeDocument/2006/relationships/diagramColors" Target="../diagrams/colors20.xml"/><Relationship Id="rId3" Type="http://schemas.openxmlformats.org/officeDocument/2006/relationships/hyperlink" Target="https://www.linkedin.com/company/adpm-drones/" TargetMode="External"/><Relationship Id="rId7" Type="http://schemas.openxmlformats.org/officeDocument/2006/relationships/hyperlink" Target="https://www.registroimprese.it/ADPMDronesSrl" TargetMode="External"/><Relationship Id="rId12" Type="http://schemas.openxmlformats.org/officeDocument/2006/relationships/diagramQuickStyle" Target="../diagrams/quickStyle20.xml"/><Relationship Id="rId2" Type="http://schemas.openxmlformats.org/officeDocument/2006/relationships/hyperlink" Target="https://www.adpmdrones.com/" TargetMode="External"/><Relationship Id="rId1" Type="http://schemas.openxmlformats.org/officeDocument/2006/relationships/slideLayout" Target="../slideLayouts/slideLayout71.xml"/><Relationship Id="rId6" Type="http://schemas.openxmlformats.org/officeDocument/2006/relationships/hyperlink" Target="https://www.fatturatoaziende.it/societ-di-capitali/adpm-drones-srl/" TargetMode="External"/><Relationship Id="rId11" Type="http://schemas.openxmlformats.org/officeDocument/2006/relationships/diagramLayout" Target="../diagrams/layout20.xml"/><Relationship Id="rId5" Type="http://schemas.openxmlformats.org/officeDocument/2006/relationships/hyperlink" Target="https://www.youtube.com/channel/UCQYDR3duLNin4SbThygPKcA" TargetMode="External"/><Relationship Id="rId10" Type="http://schemas.openxmlformats.org/officeDocument/2006/relationships/diagramData" Target="../diagrams/data20.xml"/><Relationship Id="rId4" Type="http://schemas.openxmlformats.org/officeDocument/2006/relationships/hyperlink" Target="https://www.facebook.com/adpmdrones/" TargetMode="External"/><Relationship Id="rId9" Type="http://schemas.openxmlformats.org/officeDocument/2006/relationships/hyperlink" Target="https://recensionidroni.com/ez-fly-il-drone-sotto-i-300-grammi-di-adpm/" TargetMode="External"/><Relationship Id="rId14" Type="http://schemas.microsoft.com/office/2007/relationships/diagramDrawing" Target="../diagrams/drawing2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1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9" Type="http://schemas.openxmlformats.org/officeDocument/2006/relationships/image" Target="../media/image24.png"/><Relationship Id="rId3" Type="http://schemas.openxmlformats.org/officeDocument/2006/relationships/image" Target="../media/image5.png"/><Relationship Id="rId21" Type="http://schemas.openxmlformats.org/officeDocument/2006/relationships/image" Target="../media/image15.png"/><Relationship Id="rId34" Type="http://schemas.openxmlformats.org/officeDocument/2006/relationships/customXml" Target="../ink/ink16.xml"/><Relationship Id="rId42" Type="http://schemas.openxmlformats.org/officeDocument/2006/relationships/customXml" Target="../ink/ink20.xml"/><Relationship Id="rId7" Type="http://schemas.openxmlformats.org/officeDocument/2006/relationships/image" Target="../media/image8.png"/><Relationship Id="rId12" Type="http://schemas.openxmlformats.org/officeDocument/2006/relationships/customXml" Target="../ink/ink5.xml"/><Relationship Id="rId17" Type="http://schemas.openxmlformats.org/officeDocument/2006/relationships/image" Target="../media/image13.png"/><Relationship Id="rId25" Type="http://schemas.openxmlformats.org/officeDocument/2006/relationships/image" Target="../media/image17.png"/><Relationship Id="rId33" Type="http://schemas.openxmlformats.org/officeDocument/2006/relationships/image" Target="../media/image21.png"/><Relationship Id="rId38" Type="http://schemas.openxmlformats.org/officeDocument/2006/relationships/customXml" Target="../ink/ink18.xml"/><Relationship Id="rId2" Type="http://schemas.openxmlformats.org/officeDocument/2006/relationships/image" Target="../media/image6.jp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19.png"/><Relationship Id="rId41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.xml"/><Relationship Id="rId11" Type="http://schemas.openxmlformats.org/officeDocument/2006/relationships/image" Target="../media/image10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23.png"/><Relationship Id="rId40" Type="http://schemas.openxmlformats.org/officeDocument/2006/relationships/customXml" Target="../ink/ink19.xml"/><Relationship Id="rId5" Type="http://schemas.openxmlformats.org/officeDocument/2006/relationships/image" Target="../media/image7.png"/><Relationship Id="rId15" Type="http://schemas.openxmlformats.org/officeDocument/2006/relationships/image" Target="../media/image12.png"/><Relationship Id="rId23" Type="http://schemas.openxmlformats.org/officeDocument/2006/relationships/image" Target="../media/image16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10" Type="http://schemas.openxmlformats.org/officeDocument/2006/relationships/customXml" Target="../ink/ink4.xml"/><Relationship Id="rId19" Type="http://schemas.openxmlformats.org/officeDocument/2006/relationships/image" Target="../media/image14.png"/><Relationship Id="rId31" Type="http://schemas.openxmlformats.org/officeDocument/2006/relationships/image" Target="../media/image20.png"/><Relationship Id="rId4" Type="http://schemas.openxmlformats.org/officeDocument/2006/relationships/customXml" Target="../ink/ink1.xml"/><Relationship Id="rId9" Type="http://schemas.openxmlformats.org/officeDocument/2006/relationships/image" Target="../media/image9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18.png"/><Relationship Id="rId30" Type="http://schemas.openxmlformats.org/officeDocument/2006/relationships/customXml" Target="../ink/ink14.xml"/><Relationship Id="rId35" Type="http://schemas.openxmlformats.org/officeDocument/2006/relationships/image" Target="../media/image22.png"/><Relationship Id="rId43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1.xml"/><Relationship Id="rId3" Type="http://schemas.openxmlformats.org/officeDocument/2006/relationships/hyperlink" Target="https://www.youtube.com/watch?v=Fe-CBmmRnFk" TargetMode="External"/><Relationship Id="rId7" Type="http://schemas.openxmlformats.org/officeDocument/2006/relationships/diagramLayout" Target="../diagrams/layout21.xml"/><Relationship Id="rId2" Type="http://schemas.openxmlformats.org/officeDocument/2006/relationships/hyperlink" Target="https://www.quadricottero.com/2017/06/adpm-mostra-i-suoi-nuovi-droni" TargetMode="External"/><Relationship Id="rId1" Type="http://schemas.openxmlformats.org/officeDocument/2006/relationships/slideLayout" Target="../slideLayouts/slideLayout71.xml"/><Relationship Id="rId6" Type="http://schemas.openxmlformats.org/officeDocument/2006/relationships/diagramData" Target="../diagrams/data21.xml"/><Relationship Id="rId5" Type="http://schemas.openxmlformats.org/officeDocument/2006/relationships/hyperlink" Target="https://www.youtube.com/watch?v=Pvn_sCF5hnk" TargetMode="External"/><Relationship Id="rId10" Type="http://schemas.microsoft.com/office/2007/relationships/diagramDrawing" Target="../diagrams/drawing21.xml"/><Relationship Id="rId4" Type="http://schemas.openxmlformats.org/officeDocument/2006/relationships/hyperlink" Target="http://www.companynote.it/2018/04/18/matteo-forte-adpm-drones-sicurezza-sorveglianza/" TargetMode="External"/><Relationship Id="rId9" Type="http://schemas.openxmlformats.org/officeDocument/2006/relationships/diagramColors" Target="../diagrams/colors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8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3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3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5" Type="http://schemas.openxmlformats.org/officeDocument/2006/relationships/image" Target="../media/image35.png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image" Target="../media/image36.png"/><Relationship Id="rId12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6" Type="http://schemas.microsoft.com/office/2007/relationships/diagramDrawing" Target="../diagrams/drawing6.xml"/><Relationship Id="rId1" Type="http://schemas.openxmlformats.org/officeDocument/2006/relationships/slideLayout" Target="../slideLayouts/slideLayout27.xml"/><Relationship Id="rId6" Type="http://schemas.microsoft.com/office/2007/relationships/diagramDrawing" Target="../diagrams/drawing5.xml"/><Relationship Id="rId11" Type="http://schemas.openxmlformats.org/officeDocument/2006/relationships/image" Target="../media/image40.png"/><Relationship Id="rId5" Type="http://schemas.openxmlformats.org/officeDocument/2006/relationships/diagramColors" Target="../diagrams/colors5.xml"/><Relationship Id="rId15" Type="http://schemas.openxmlformats.org/officeDocument/2006/relationships/diagramColors" Target="../diagrams/colors6.xml"/><Relationship Id="rId10" Type="http://schemas.openxmlformats.org/officeDocument/2006/relationships/image" Target="../media/image39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38.png"/><Relationship Id="rId1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image" Target="../media/image42.jpg"/><Relationship Id="rId7" Type="http://schemas.openxmlformats.org/officeDocument/2006/relationships/diagramData" Target="../diagrams/data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9.xml"/><Relationship Id="rId6" Type="http://schemas.openxmlformats.org/officeDocument/2006/relationships/chart" Target="../charts/chart1.xml"/><Relationship Id="rId11" Type="http://schemas.microsoft.com/office/2007/relationships/diagramDrawing" Target="../diagrams/drawing8.xml"/><Relationship Id="rId5" Type="http://schemas.openxmlformats.org/officeDocument/2006/relationships/image" Target="../media/image44.jfif"/><Relationship Id="rId10" Type="http://schemas.openxmlformats.org/officeDocument/2006/relationships/diagramColors" Target="../diagrams/colors8.xml"/><Relationship Id="rId4" Type="http://schemas.openxmlformats.org/officeDocument/2006/relationships/image" Target="../media/image43.jfif"/><Relationship Id="rId9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74534" y="4001804"/>
            <a:ext cx="2555032" cy="33057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F2B7232F-F77E-4D51-9F27-365CD3E86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8163" y="549275"/>
            <a:ext cx="8427774" cy="2215991"/>
          </a:xfrm>
        </p:spPr>
        <p:txBody>
          <a:bodyPr/>
          <a:lstStyle/>
          <a:p>
            <a:pPr algn="ctr"/>
            <a:r>
              <a:rPr lang="it-IT" sz="7200" dirty="0">
                <a:latin typeface="Trebuchet MS" panose="020B0603020202020204" pitchFamily="34" charset="0"/>
              </a:rPr>
              <a:t>Progetto</a:t>
            </a:r>
            <a:br>
              <a:rPr lang="it-IT" sz="7200" dirty="0">
                <a:latin typeface="Trebuchet MS" panose="020B0603020202020204" pitchFamily="34" charset="0"/>
              </a:rPr>
            </a:br>
            <a:r>
              <a:rPr lang="it-IT" sz="7200" dirty="0">
                <a:latin typeface="Trebuchet MS" panose="020B0603020202020204" pitchFamily="34" charset="0"/>
              </a:rPr>
              <a:t>ADPM DRONES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9AD3989-60E0-4762-B20A-7328896CD92C}"/>
              </a:ext>
            </a:extLst>
          </p:cNvPr>
          <p:cNvSpPr txBox="1"/>
          <p:nvPr/>
        </p:nvSpPr>
        <p:spPr>
          <a:xfrm>
            <a:off x="7346950" y="8093075"/>
            <a:ext cx="541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>
                <a:solidFill>
                  <a:schemeClr val="bg1"/>
                </a:solidFill>
                <a:latin typeface="Trebuchet MS" panose="020B0603020202020204" pitchFamily="34" charset="0"/>
              </a:rPr>
              <a:t>Gruppo: ~ALT126</a:t>
            </a:r>
          </a:p>
          <a:p>
            <a:endParaRPr lang="it-IT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ED2C3A47-C20B-456D-8C54-AA9DD6FFDF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80" y="2010618"/>
            <a:ext cx="3260548" cy="2163768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5449A3E-6A92-44FD-9D47-1C0D43D86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26" y="6026073"/>
            <a:ext cx="8243705" cy="212057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8CACA18-5109-4E41-B089-8AF678197EDB}"/>
              </a:ext>
            </a:extLst>
          </p:cNvPr>
          <p:cNvSpPr txBox="1"/>
          <p:nvPr/>
        </p:nvSpPr>
        <p:spPr>
          <a:xfrm>
            <a:off x="3417773" y="2561457"/>
            <a:ext cx="66624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3000" dirty="0">
                <a:solidFill>
                  <a:schemeClr val="bg1"/>
                </a:solidFill>
                <a:latin typeface="Trebuchet MS" panose="020B0603020202020204"/>
                <a:cs typeface="Segoe UI" panose="020B0502040204020203" pitchFamily="34" charset="0"/>
              </a:rPr>
              <a:t>I principali Canali di Comunicazione sono i Social Network e il sito Web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01F8624-4EDB-4306-B37D-4C7A18CEE764}"/>
              </a:ext>
            </a:extLst>
          </p:cNvPr>
          <p:cNvSpPr txBox="1"/>
          <p:nvPr/>
        </p:nvSpPr>
        <p:spPr>
          <a:xfrm>
            <a:off x="2285461" y="8523179"/>
            <a:ext cx="57576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3000" dirty="0">
                <a:solidFill>
                  <a:schemeClr val="bg1"/>
                </a:solidFill>
                <a:latin typeface="Trebuchet MS" panose="020B0603020202020204"/>
                <a:cs typeface="Segoe UI" panose="020B0502040204020203" pitchFamily="34" charset="0"/>
              </a:rPr>
              <a:t>I Canali di Vendita sono presso le sedi di Roma e Milano oppure durante le più importanti fiere in Italia e in Europa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A64F5F91-92E2-4328-850D-512DA164FE8C}"/>
              </a:ext>
            </a:extLst>
          </p:cNvPr>
          <p:cNvCxnSpPr/>
          <p:nvPr/>
        </p:nvCxnSpPr>
        <p:spPr>
          <a:xfrm>
            <a:off x="10052050" y="397"/>
            <a:ext cx="0" cy="11308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AB40C0A-4346-46C7-B4CE-A36A819CDE95}"/>
              </a:ext>
            </a:extLst>
          </p:cNvPr>
          <p:cNvSpPr txBox="1"/>
          <p:nvPr/>
        </p:nvSpPr>
        <p:spPr>
          <a:xfrm>
            <a:off x="10817973" y="4375956"/>
            <a:ext cx="70205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71202" indent="-471202" defTabSz="753923">
              <a:buFont typeface="Arial" panose="020B0604020202020204" pitchFamily="34" charset="0"/>
              <a:buChar char="•"/>
            </a:pPr>
            <a:r>
              <a:rPr lang="it-IT" sz="3000" dirty="0">
                <a:solidFill>
                  <a:schemeClr val="bg1"/>
                </a:solidFill>
                <a:latin typeface="Trebuchet MS" panose="020B0603020202020204"/>
                <a:cs typeface="Segoe UI" panose="020B0502040204020203" pitchFamily="34" charset="0"/>
              </a:rPr>
              <a:t>Innovazione e Progresso</a:t>
            </a:r>
          </a:p>
          <a:p>
            <a:pPr marL="471202" indent="-471202" defTabSz="753923">
              <a:buFont typeface="Arial" panose="020B0604020202020204" pitchFamily="34" charset="0"/>
              <a:buChar char="•"/>
            </a:pPr>
            <a:r>
              <a:rPr lang="it-IT" sz="3000" dirty="0">
                <a:solidFill>
                  <a:schemeClr val="bg1"/>
                </a:solidFill>
                <a:latin typeface="Trebuchet MS" panose="020B0603020202020204"/>
                <a:cs typeface="Segoe UI" panose="020B0502040204020203" pitchFamily="34" charset="0"/>
              </a:rPr>
              <a:t>Sicurezza e Stabilità</a:t>
            </a:r>
          </a:p>
          <a:p>
            <a:pPr marL="471202" indent="-471202" defTabSz="753923">
              <a:buFont typeface="Arial" panose="020B0604020202020204" pitchFamily="34" charset="0"/>
              <a:buChar char="•"/>
            </a:pPr>
            <a:r>
              <a:rPr lang="it-IT" sz="3000" dirty="0">
                <a:solidFill>
                  <a:schemeClr val="bg1"/>
                </a:solidFill>
                <a:latin typeface="Trebuchet MS" panose="020B0603020202020204"/>
                <a:cs typeface="Segoe UI" panose="020B0502040204020203" pitchFamily="34" charset="0"/>
              </a:rPr>
              <a:t>Offerta Ad Hoc per ogni esigenza</a:t>
            </a:r>
          </a:p>
          <a:p>
            <a:pPr marL="471202" indent="-471202" defTabSz="753923">
              <a:buFont typeface="Arial" panose="020B0604020202020204" pitchFamily="34" charset="0"/>
              <a:buChar char="•"/>
            </a:pPr>
            <a:endParaRPr lang="it-IT" sz="3000" dirty="0">
              <a:solidFill>
                <a:schemeClr val="bg1"/>
              </a:solidFill>
              <a:latin typeface="Trebuchet MS" panose="020B0603020202020204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B7E0F8B9-B350-4875-BE8F-108A4F42D0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3794" y="6355249"/>
            <a:ext cx="4097264" cy="214329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29D394D6-41F0-4340-8A1C-421222EA5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7973" y="2106505"/>
            <a:ext cx="3640771" cy="190450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261A83C-9744-4A81-B579-75E0841BB553}"/>
              </a:ext>
            </a:extLst>
          </p:cNvPr>
          <p:cNvSpPr txBox="1"/>
          <p:nvPr/>
        </p:nvSpPr>
        <p:spPr>
          <a:xfrm>
            <a:off x="10574951" y="8205738"/>
            <a:ext cx="363810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2400" i="1" dirty="0">
                <a:solidFill>
                  <a:schemeClr val="bg1"/>
                </a:solidFill>
                <a:latin typeface="Trebuchet MS" panose="020B0603020202020204"/>
              </a:rPr>
              <a:t>«Chi aveva un’esigenza particolare che i droni commerciali non erano in grado di soddisfare veniva da noi e gli cucivamo il drone addosso» </a:t>
            </a:r>
          </a:p>
          <a:p>
            <a:pPr algn="r" defTabSz="753923"/>
            <a:r>
              <a:rPr lang="it-IT" sz="2400" i="1" dirty="0">
                <a:solidFill>
                  <a:schemeClr val="bg1"/>
                </a:solidFill>
                <a:latin typeface="Trebuchet MS" panose="020B0603020202020204"/>
              </a:rPr>
              <a:t>Matteo Forte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7D151CD-47BC-4102-A75F-41742ACE1FA9}"/>
              </a:ext>
            </a:extLst>
          </p:cNvPr>
          <p:cNvSpPr txBox="1"/>
          <p:nvPr/>
        </p:nvSpPr>
        <p:spPr>
          <a:xfrm>
            <a:off x="11518883" y="1053863"/>
            <a:ext cx="6610363" cy="10755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50781" tIns="75390" rIns="150781" bIns="753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753923"/>
            <a:r>
              <a:rPr lang="it-IT" sz="6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Value</a:t>
            </a:r>
            <a:r>
              <a:rPr lang="it-IT" sz="6000" b="1" dirty="0">
                <a:solidFill>
                  <a:srgbClr val="AD84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it-IT" sz="60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Proposition</a:t>
            </a:r>
            <a:r>
              <a:rPr lang="en-US" sz="5936" dirty="0">
                <a:solidFill>
                  <a:prstClr val="black"/>
                </a:solidFill>
                <a:latin typeface="Trebuchet MS" panose="020B0603020202020204"/>
              </a:rPr>
              <a:t>​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6555A64-95AB-4F36-9BAA-780386EA0F68}"/>
              </a:ext>
            </a:extLst>
          </p:cNvPr>
          <p:cNvSpPr txBox="1"/>
          <p:nvPr/>
        </p:nvSpPr>
        <p:spPr>
          <a:xfrm>
            <a:off x="1859096" y="1088298"/>
            <a:ext cx="6610363" cy="10755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50781" tIns="75390" rIns="150781" bIns="753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753923"/>
            <a:r>
              <a:rPr lang="it-IT" sz="60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Channels</a:t>
            </a:r>
            <a:endParaRPr lang="en-US" sz="6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6" name="Diagramma 15">
            <a:extLst>
              <a:ext uri="{FF2B5EF4-FFF2-40B4-BE49-F238E27FC236}">
                <a16:creationId xmlns:a16="http://schemas.microsoft.com/office/drawing/2014/main" id="{E8A11305-8C56-4E12-AF3F-18C375E71D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0808539"/>
              </p:ext>
            </p:extLst>
          </p:nvPr>
        </p:nvGraphicFramePr>
        <p:xfrm>
          <a:off x="46395" y="397"/>
          <a:ext cx="3959479" cy="1127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638545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94A4DFB-14A5-4675-BFFE-D42B4D4085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516" y="3041110"/>
            <a:ext cx="4635415" cy="2959961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697B3B4-22F1-4A94-9BF1-EB8337464152}"/>
              </a:ext>
            </a:extLst>
          </p:cNvPr>
          <p:cNvSpPr txBox="1"/>
          <p:nvPr/>
        </p:nvSpPr>
        <p:spPr>
          <a:xfrm>
            <a:off x="2189139" y="6984500"/>
            <a:ext cx="44637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3000" dirty="0">
                <a:solidFill>
                  <a:schemeClr val="bg1"/>
                </a:solidFill>
                <a:latin typeface="Trebuchet MS" panose="020B0603020202020204"/>
                <a:cs typeface="Segoe UI" panose="020B0502040204020203" pitchFamily="34" charset="0"/>
              </a:rPr>
              <a:t>Fornisce assistenza personalizzata sia per la realizzazione del prodotto sia per qualunque problematica after market</a:t>
            </a: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602EA352-7BC2-4FD1-AEC9-1B3765CC67DE}"/>
              </a:ext>
            </a:extLst>
          </p:cNvPr>
          <p:cNvCxnSpPr/>
          <p:nvPr/>
        </p:nvCxnSpPr>
        <p:spPr>
          <a:xfrm>
            <a:off x="10052050" y="397"/>
            <a:ext cx="0" cy="11308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Segnaposto contenuto 4" descr="Immagine che contiene persona, donna, interni, inpiedi&#10;&#10;Descrizione generata automaticamente">
            <a:extLst>
              <a:ext uri="{FF2B5EF4-FFF2-40B4-BE49-F238E27FC236}">
                <a16:creationId xmlns:a16="http://schemas.microsoft.com/office/drawing/2014/main" id="{82ADEDF6-14EE-4A54-8A1D-368EE81F9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782" y="6988178"/>
            <a:ext cx="4799306" cy="3069223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E084637-8132-466A-8181-30578593D9AA}"/>
              </a:ext>
            </a:extLst>
          </p:cNvPr>
          <p:cNvSpPr txBox="1"/>
          <p:nvPr/>
        </p:nvSpPr>
        <p:spPr>
          <a:xfrm>
            <a:off x="11518884" y="3133470"/>
            <a:ext cx="4523423" cy="29222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50781" tIns="75390" rIns="150781" bIns="753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753923"/>
            <a:r>
              <a:rPr lang="it-IT" sz="3000" dirty="0">
                <a:solidFill>
                  <a:schemeClr val="bg1"/>
                </a:solidFill>
                <a:latin typeface="Trebuchet MS" panose="020B0603020202020204"/>
                <a:cs typeface="Segoe UI" panose="020B0502040204020203" pitchFamily="34" charset="0"/>
              </a:rPr>
              <a:t>I flussi di ricavo provengono dalla vendita diretta dei prodotti, le modalità di pricing sono specifiche per ogni ordine</a:t>
            </a:r>
            <a:r>
              <a:rPr lang="en-US" sz="3000" dirty="0">
                <a:solidFill>
                  <a:schemeClr val="bg1"/>
                </a:solidFill>
                <a:latin typeface="Trebuchet MS" panose="020B0603020202020204"/>
                <a:cs typeface="Segoe UI" panose="020B0502040204020203" pitchFamily="34" charset="0"/>
              </a:rPr>
              <a:t>​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F761E8CB-C65E-43A6-B504-A704A21C169A}"/>
              </a:ext>
            </a:extLst>
          </p:cNvPr>
          <p:cNvSpPr txBox="1"/>
          <p:nvPr/>
        </p:nvSpPr>
        <p:spPr>
          <a:xfrm>
            <a:off x="11518883" y="1053863"/>
            <a:ext cx="6153165" cy="10755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50781" tIns="75390" rIns="150781" bIns="753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753923"/>
            <a:r>
              <a:rPr lang="it-IT" sz="6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Revenue</a:t>
            </a:r>
            <a:r>
              <a:rPr lang="it-IT" sz="6000" b="1" dirty="0">
                <a:solidFill>
                  <a:srgbClr val="AD84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it-IT" sz="6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Stream</a:t>
            </a:r>
            <a:r>
              <a:rPr lang="en-US" sz="6000" dirty="0">
                <a:solidFill>
                  <a:prstClr val="black"/>
                </a:solidFill>
                <a:latin typeface="Trebuchet MS" panose="020B0603020202020204"/>
              </a:rPr>
              <a:t>​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4E3126F-E7D2-4EBE-95D0-77E7890FE56F}"/>
              </a:ext>
            </a:extLst>
          </p:cNvPr>
          <p:cNvSpPr txBox="1"/>
          <p:nvPr/>
        </p:nvSpPr>
        <p:spPr>
          <a:xfrm>
            <a:off x="455587" y="1053863"/>
            <a:ext cx="8381999" cy="10755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50781" tIns="75390" rIns="150781" bIns="753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753923"/>
            <a:r>
              <a:rPr lang="it-IT" sz="6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Customer</a:t>
            </a:r>
            <a:r>
              <a:rPr lang="it-IT" sz="6000" b="1" dirty="0">
                <a:solidFill>
                  <a:srgbClr val="AD84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it-IT" sz="60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Relationship</a:t>
            </a:r>
            <a:r>
              <a:rPr lang="en-US" sz="6000" dirty="0">
                <a:solidFill>
                  <a:prstClr val="black"/>
                </a:solidFill>
                <a:latin typeface="+mj-lt"/>
              </a:rPr>
              <a:t>​</a:t>
            </a:r>
          </a:p>
        </p:txBody>
      </p:sp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E8A11305-8C56-4E12-AF3F-18C375E71D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0808539"/>
              </p:ext>
            </p:extLst>
          </p:nvPr>
        </p:nvGraphicFramePr>
        <p:xfrm>
          <a:off x="46395" y="397"/>
          <a:ext cx="3959479" cy="1127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31693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F68325A6-B13F-4F79-8A90-6DDDBCA4F2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14" y="2655523"/>
            <a:ext cx="3043614" cy="251781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45A9D5D-85F4-4E41-85D7-28A59E102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5030" y="7145918"/>
            <a:ext cx="3021156" cy="251781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A6BAE2F-2442-420D-8B68-CAAA25700F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5030" y="2655522"/>
            <a:ext cx="3021156" cy="2517813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1D49AF5-AD93-4963-80EE-CE3891A59FCF}"/>
              </a:ext>
            </a:extLst>
          </p:cNvPr>
          <p:cNvSpPr txBox="1"/>
          <p:nvPr/>
        </p:nvSpPr>
        <p:spPr>
          <a:xfrm>
            <a:off x="4206312" y="2917756"/>
            <a:ext cx="56597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3000" dirty="0">
                <a:solidFill>
                  <a:schemeClr val="bg1"/>
                </a:solidFill>
                <a:latin typeface="Trebuchet MS" panose="020B0603020202020204"/>
                <a:cs typeface="Segoe UI" panose="020B0502040204020203" pitchFamily="34" charset="0"/>
              </a:rPr>
              <a:t>Ingegneri:</a:t>
            </a:r>
          </a:p>
          <a:p>
            <a:pPr marL="471202" indent="-471202" defTabSz="753923">
              <a:buFont typeface="Arial" panose="020B0604020202020204" pitchFamily="34" charset="0"/>
              <a:buChar char="•"/>
            </a:pPr>
            <a:r>
              <a:rPr lang="it-IT" sz="3000" dirty="0">
                <a:solidFill>
                  <a:schemeClr val="bg1"/>
                </a:solidFill>
                <a:latin typeface="Trebuchet MS" panose="020B0603020202020204"/>
                <a:cs typeface="Segoe UI" panose="020B0502040204020203" pitchFamily="34" charset="0"/>
              </a:rPr>
              <a:t>Elettronici</a:t>
            </a:r>
          </a:p>
          <a:p>
            <a:pPr marL="471202" indent="-471202" defTabSz="753923">
              <a:buFont typeface="Arial" panose="020B0604020202020204" pitchFamily="34" charset="0"/>
              <a:buChar char="•"/>
            </a:pPr>
            <a:r>
              <a:rPr lang="it-IT" sz="3000" dirty="0">
                <a:solidFill>
                  <a:schemeClr val="bg1"/>
                </a:solidFill>
                <a:latin typeface="Trebuchet MS" panose="020B0603020202020204"/>
                <a:cs typeface="Segoe UI" panose="020B0502040204020203" pitchFamily="34" charset="0"/>
              </a:rPr>
              <a:t>Informatici</a:t>
            </a:r>
          </a:p>
          <a:p>
            <a:pPr marL="471202" indent="-471202" defTabSz="753923">
              <a:buFont typeface="Arial" panose="020B0604020202020204" pitchFamily="34" charset="0"/>
              <a:buChar char="•"/>
            </a:pPr>
            <a:r>
              <a:rPr lang="it-IT" sz="3000" dirty="0">
                <a:solidFill>
                  <a:schemeClr val="bg1"/>
                </a:solidFill>
                <a:latin typeface="Trebuchet MS" panose="020B0603020202020204"/>
                <a:cs typeface="Segoe UI" panose="020B0502040204020203" pitchFamily="34" charset="0"/>
              </a:rPr>
              <a:t>Robotici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BB221D8-9A96-46C3-A766-88FAD51AC1E7}"/>
              </a:ext>
            </a:extLst>
          </p:cNvPr>
          <p:cNvSpPr txBox="1"/>
          <p:nvPr/>
        </p:nvSpPr>
        <p:spPr>
          <a:xfrm>
            <a:off x="10360891" y="2696402"/>
            <a:ext cx="565979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3000" dirty="0">
                <a:solidFill>
                  <a:schemeClr val="bg1"/>
                </a:solidFill>
                <a:latin typeface="Trebuchet MS" panose="020B0603020202020204"/>
                <a:cs typeface="Segoe UI" panose="020B0502040204020203" pitchFamily="34" charset="0"/>
              </a:rPr>
              <a:t>Ricerca e sviluppo di soluzioni innovative in ambito robotico e UAV, con particolare attenzione alla Big Data Analysis e al tema delle Smart City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72F2B69-33B8-48C1-BC72-FBDF906AD13B}"/>
              </a:ext>
            </a:extLst>
          </p:cNvPr>
          <p:cNvSpPr txBox="1"/>
          <p:nvPr/>
        </p:nvSpPr>
        <p:spPr>
          <a:xfrm>
            <a:off x="4105510" y="7666160"/>
            <a:ext cx="47273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defTabSz="753923">
              <a:buFont typeface="Arial" panose="020B0604020202020204" pitchFamily="34" charset="0"/>
              <a:buChar char="•"/>
            </a:pPr>
            <a:r>
              <a:rPr lang="it-IT" sz="3000" dirty="0">
                <a:solidFill>
                  <a:schemeClr val="bg1"/>
                </a:solidFill>
                <a:latin typeface="Trebuchet MS" panose="020B0603020202020204"/>
                <a:cs typeface="Segoe UI" panose="020B0502040204020203" pitchFamily="34" charset="0"/>
              </a:rPr>
              <a:t>Componenti Elettronici</a:t>
            </a:r>
          </a:p>
          <a:p>
            <a:pPr defTabSz="753923"/>
            <a:endParaRPr lang="it-IT" sz="3000" dirty="0">
              <a:solidFill>
                <a:schemeClr val="bg1"/>
              </a:solidFill>
              <a:latin typeface="Trebuchet MS" panose="020B0603020202020204"/>
              <a:cs typeface="Segoe UI" panose="020B0502040204020203" pitchFamily="34" charset="0"/>
            </a:endParaRPr>
          </a:p>
          <a:p>
            <a:pPr marL="514350" indent="-514350" defTabSz="753923">
              <a:buFont typeface="Arial" panose="020B0604020202020204" pitchFamily="34" charset="0"/>
              <a:buChar char="•"/>
            </a:pPr>
            <a:r>
              <a:rPr lang="it-IT" sz="3000" dirty="0">
                <a:solidFill>
                  <a:schemeClr val="bg1"/>
                </a:solidFill>
                <a:latin typeface="Trebuchet MS" panose="020B0603020202020204"/>
                <a:cs typeface="Segoe UI" panose="020B0502040204020203" pitchFamily="34" charset="0"/>
              </a:rPr>
              <a:t>Macchinari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EB92A90-F878-4F65-B4B7-DD38FDBB65BA}"/>
              </a:ext>
            </a:extLst>
          </p:cNvPr>
          <p:cNvSpPr txBox="1"/>
          <p:nvPr/>
        </p:nvSpPr>
        <p:spPr>
          <a:xfrm>
            <a:off x="10367241" y="7435328"/>
            <a:ext cx="58340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3000" dirty="0">
                <a:solidFill>
                  <a:schemeClr val="bg1"/>
                </a:solidFill>
                <a:latin typeface="Trebuchet MS" panose="020B0603020202020204"/>
                <a:cs typeface="Segoe UI" panose="020B0502040204020203" pitchFamily="34" charset="0"/>
              </a:rPr>
              <a:t>Assemblaggio dei prodotti richiesti dai clienti e progettazione di firmware e software specifici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2D2C41A-A7AE-4082-AE6F-07629BBC0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04" y="7145918"/>
            <a:ext cx="3043616" cy="2517813"/>
          </a:xfrm>
        </p:spPr>
      </p:pic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9E4541F3-57E5-464E-9160-DF8520D6E7EF}"/>
              </a:ext>
            </a:extLst>
          </p:cNvPr>
          <p:cNvCxnSpPr/>
          <p:nvPr/>
        </p:nvCxnSpPr>
        <p:spPr>
          <a:xfrm>
            <a:off x="10052050" y="397"/>
            <a:ext cx="0" cy="11308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2792DDA-582B-4FE1-B61D-274B35DE3CE1}"/>
              </a:ext>
            </a:extLst>
          </p:cNvPr>
          <p:cNvSpPr txBox="1"/>
          <p:nvPr/>
        </p:nvSpPr>
        <p:spPr>
          <a:xfrm>
            <a:off x="11518884" y="1053863"/>
            <a:ext cx="6068216" cy="10657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50781" tIns="75390" rIns="150781" bIns="753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753923"/>
            <a:r>
              <a:rPr lang="it-IT" sz="6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Key</a:t>
            </a:r>
            <a:r>
              <a:rPr lang="it-IT" sz="6000" b="1" dirty="0">
                <a:solidFill>
                  <a:srgbClr val="AD84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it-IT" sz="6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Activities</a:t>
            </a:r>
            <a:endParaRPr lang="en-US" sz="6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7D0611C6-919F-4068-8C05-4187F06CE84A}"/>
              </a:ext>
            </a:extLst>
          </p:cNvPr>
          <p:cNvSpPr txBox="1"/>
          <p:nvPr/>
        </p:nvSpPr>
        <p:spPr>
          <a:xfrm>
            <a:off x="1859096" y="1078359"/>
            <a:ext cx="6610363" cy="10755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50781" tIns="75390" rIns="150781" bIns="753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753923"/>
            <a:r>
              <a:rPr lang="it-IT" sz="6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Key</a:t>
            </a:r>
            <a:r>
              <a:rPr lang="it-IT" sz="6000" b="1" dirty="0">
                <a:solidFill>
                  <a:srgbClr val="AD84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it-IT" sz="60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Resources</a:t>
            </a:r>
            <a:endParaRPr lang="en-US" sz="6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0" name="Diagramma 19">
            <a:extLst>
              <a:ext uri="{FF2B5EF4-FFF2-40B4-BE49-F238E27FC236}">
                <a16:creationId xmlns:a16="http://schemas.microsoft.com/office/drawing/2014/main" id="{E8A11305-8C56-4E12-AF3F-18C375E71D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0808539"/>
              </p:ext>
            </p:extLst>
          </p:nvPr>
        </p:nvGraphicFramePr>
        <p:xfrm>
          <a:off x="46395" y="397"/>
          <a:ext cx="3959479" cy="1127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767407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8E06B65-9648-47BC-8ABB-C8040FEFB7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224" y="5354077"/>
            <a:ext cx="3141266" cy="1507808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1FF474B-3A3C-4AB3-B069-5E2C3F4F0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27" y="2216191"/>
            <a:ext cx="4319240" cy="280388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0CEE704-7506-457A-AECD-5B46F53C43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2" r="1545" b="5178"/>
          <a:stretch/>
        </p:blipFill>
        <p:spPr>
          <a:xfrm>
            <a:off x="6571853" y="2216191"/>
            <a:ext cx="3092731" cy="2803884"/>
          </a:xfrm>
          <a:prstGeom prst="rect">
            <a:avLst/>
          </a:prstGeom>
        </p:spPr>
      </p:pic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7AB32561-8FCB-46E1-A8F2-7D2911F340BE}"/>
              </a:ext>
            </a:extLst>
          </p:cNvPr>
          <p:cNvCxnSpPr>
            <a:cxnSpLocks/>
          </p:cNvCxnSpPr>
          <p:nvPr/>
        </p:nvCxnSpPr>
        <p:spPr>
          <a:xfrm>
            <a:off x="10052050" y="397"/>
            <a:ext cx="0" cy="11308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207EE5F-6443-414F-9CC9-AFBB84525058}"/>
              </a:ext>
            </a:extLst>
          </p:cNvPr>
          <p:cNvSpPr txBox="1"/>
          <p:nvPr/>
        </p:nvSpPr>
        <p:spPr>
          <a:xfrm>
            <a:off x="526369" y="7400253"/>
            <a:ext cx="81688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3000" dirty="0">
                <a:solidFill>
                  <a:schemeClr val="bg1"/>
                </a:solidFill>
                <a:latin typeface="Trebuchet MS" panose="020B0603020202020204"/>
              </a:rPr>
              <a:t>I Key Partners di ADPM </a:t>
            </a:r>
            <a:r>
              <a:rPr lang="it-IT" sz="3000" dirty="0" err="1">
                <a:solidFill>
                  <a:schemeClr val="bg1"/>
                </a:solidFill>
                <a:latin typeface="Trebuchet MS" panose="020B0603020202020204"/>
              </a:rPr>
              <a:t>Drones</a:t>
            </a:r>
            <a:r>
              <a:rPr lang="it-IT" sz="3000" dirty="0">
                <a:solidFill>
                  <a:schemeClr val="bg1"/>
                </a:solidFill>
                <a:latin typeface="Trebuchet MS" panose="020B0603020202020204"/>
              </a:rPr>
              <a:t> si dividono in tre tipologie:</a:t>
            </a:r>
          </a:p>
          <a:p>
            <a:pPr defTabSz="753923"/>
            <a:endParaRPr lang="it-IT" sz="3000" dirty="0">
              <a:solidFill>
                <a:schemeClr val="bg1"/>
              </a:solidFill>
              <a:latin typeface="Trebuchet MS" panose="020B0603020202020204"/>
            </a:endParaRPr>
          </a:p>
          <a:p>
            <a:pPr marL="471202" indent="-471202" defTabSz="753923">
              <a:buFont typeface="Arial" panose="020B0604020202020204" pitchFamily="34" charset="0"/>
              <a:buChar char="•"/>
            </a:pPr>
            <a:r>
              <a:rPr lang="it-IT" sz="3000" dirty="0">
                <a:solidFill>
                  <a:schemeClr val="bg1"/>
                </a:solidFill>
                <a:latin typeface="Trebuchet MS" panose="020B0603020202020204"/>
              </a:rPr>
              <a:t>Investitori in Startup innovative</a:t>
            </a:r>
          </a:p>
          <a:p>
            <a:pPr marL="471202" indent="-471202" defTabSz="753923">
              <a:buFont typeface="Arial" panose="020B0604020202020204" pitchFamily="34" charset="0"/>
              <a:buChar char="•"/>
            </a:pPr>
            <a:r>
              <a:rPr lang="it-IT" sz="3000" dirty="0">
                <a:solidFill>
                  <a:schemeClr val="bg1"/>
                </a:solidFill>
                <a:latin typeface="Trebuchet MS" panose="020B0603020202020204"/>
              </a:rPr>
              <a:t>Progettatori di prodotti all’avanguardia</a:t>
            </a:r>
          </a:p>
          <a:p>
            <a:pPr marL="471202" indent="-471202" defTabSz="753923">
              <a:buFont typeface="Arial" panose="020B0604020202020204" pitchFamily="34" charset="0"/>
              <a:buChar char="•"/>
            </a:pPr>
            <a:r>
              <a:rPr lang="it-IT" sz="3000" dirty="0">
                <a:solidFill>
                  <a:schemeClr val="bg1"/>
                </a:solidFill>
                <a:latin typeface="Trebuchet MS" panose="020B0603020202020204"/>
              </a:rPr>
              <a:t>Ricercatori industriali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27E713F-72FC-4A39-951A-CD240717DD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529" b="14904"/>
          <a:stretch/>
        </p:blipFill>
        <p:spPr>
          <a:xfrm>
            <a:off x="15298907" y="2216191"/>
            <a:ext cx="4231822" cy="2808329"/>
          </a:xfrm>
          <a:prstGeom prst="rect">
            <a:avLst/>
          </a:prstGeom>
        </p:spPr>
      </p:pic>
      <p:pic>
        <p:nvPicPr>
          <p:cNvPr id="16" name="Segnaposto contenuto 4">
            <a:extLst>
              <a:ext uri="{FF2B5EF4-FFF2-40B4-BE49-F238E27FC236}">
                <a16:creationId xmlns:a16="http://schemas.microsoft.com/office/drawing/2014/main" id="{7A2D00EF-D566-494D-B2E9-C69FC5B939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366" y="2216191"/>
            <a:ext cx="4231824" cy="2808329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85653F6-DA64-4FC4-8CCE-13A5F303C9E8}"/>
              </a:ext>
            </a:extLst>
          </p:cNvPr>
          <p:cNvSpPr txBox="1"/>
          <p:nvPr/>
        </p:nvSpPr>
        <p:spPr>
          <a:xfrm>
            <a:off x="10683920" y="7178675"/>
            <a:ext cx="77381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53923"/>
            <a:r>
              <a:rPr lang="it-IT" sz="3000" dirty="0">
                <a:solidFill>
                  <a:schemeClr val="bg1"/>
                </a:solidFill>
                <a:latin typeface="Trebuchet MS" panose="020B0603020202020204"/>
                <a:cs typeface="Segoe UI" panose="020B0502040204020203" pitchFamily="34" charset="0"/>
              </a:rPr>
              <a:t>La struttura dei costi è Value </a:t>
            </a:r>
            <a:r>
              <a:rPr lang="it-IT" sz="3000" dirty="0" err="1">
                <a:solidFill>
                  <a:schemeClr val="bg1"/>
                </a:solidFill>
                <a:latin typeface="Trebuchet MS" panose="020B0603020202020204"/>
                <a:cs typeface="Segoe UI" panose="020B0502040204020203" pitchFamily="34" charset="0"/>
              </a:rPr>
              <a:t>Driven</a:t>
            </a:r>
            <a:r>
              <a:rPr lang="it-IT" sz="3000" dirty="0">
                <a:solidFill>
                  <a:schemeClr val="bg1"/>
                </a:solidFill>
                <a:latin typeface="Trebuchet MS" panose="020B0603020202020204"/>
                <a:cs typeface="Segoe UI" panose="020B0502040204020203" pitchFamily="34" charset="0"/>
              </a:rPr>
              <a:t> ovvero si basa sulla qualità del prodotto</a:t>
            </a:r>
          </a:p>
          <a:p>
            <a:pPr defTabSz="753923"/>
            <a:endParaRPr lang="it-IT" sz="3000" dirty="0">
              <a:solidFill>
                <a:schemeClr val="bg1"/>
              </a:solidFill>
              <a:latin typeface="Trebuchet MS" panose="020B0603020202020204"/>
              <a:cs typeface="Segoe UI" panose="020B0502040204020203" pitchFamily="34" charset="0"/>
            </a:endParaRPr>
          </a:p>
          <a:p>
            <a:pPr defTabSz="753923"/>
            <a:endParaRPr lang="it-IT" sz="3000" dirty="0">
              <a:solidFill>
                <a:schemeClr val="bg1"/>
              </a:solidFill>
              <a:latin typeface="Trebuchet MS" panose="020B0603020202020204"/>
              <a:cs typeface="Segoe UI" panose="020B0502040204020203" pitchFamily="34" charset="0"/>
            </a:endParaRPr>
          </a:p>
          <a:p>
            <a:pPr defTabSz="753923"/>
            <a:r>
              <a:rPr lang="it-IT" sz="3000" dirty="0">
                <a:solidFill>
                  <a:schemeClr val="bg1"/>
                </a:solidFill>
                <a:latin typeface="Trebuchet MS" panose="020B0603020202020204"/>
                <a:cs typeface="Segoe UI" panose="020B0502040204020203" pitchFamily="34" charset="0"/>
              </a:rPr>
              <a:t>La maggior parte dei costi è dovuta alle risorse umane, ai costi di ricerca e sviluppo, ai costi dei componenti elettronici e dei macchinari</a:t>
            </a:r>
          </a:p>
          <a:p>
            <a:pPr defTabSz="753923"/>
            <a:endParaRPr lang="it-IT" sz="3000" dirty="0">
              <a:solidFill>
                <a:schemeClr val="bg1"/>
              </a:solidFill>
              <a:latin typeface="Trebuchet MS" panose="020B0603020202020204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DABC85B-8112-4048-AE95-A10DE3E0F29C}"/>
              </a:ext>
            </a:extLst>
          </p:cNvPr>
          <p:cNvSpPr txBox="1"/>
          <p:nvPr/>
        </p:nvSpPr>
        <p:spPr>
          <a:xfrm>
            <a:off x="11518884" y="1053863"/>
            <a:ext cx="6068216" cy="10657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50781" tIns="75390" rIns="150781" bIns="753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753923"/>
            <a:r>
              <a:rPr lang="it-IT" sz="6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Cost</a:t>
            </a:r>
            <a:r>
              <a:rPr lang="it-IT" sz="6000" b="1" dirty="0">
                <a:solidFill>
                  <a:srgbClr val="AD84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it-IT" sz="60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Structure</a:t>
            </a:r>
            <a:r>
              <a:rPr lang="en-US" sz="6000" dirty="0">
                <a:solidFill>
                  <a:prstClr val="black"/>
                </a:solidFill>
                <a:latin typeface="+mj-lt"/>
              </a:rPr>
              <a:t>​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81B7A6C-4CB4-48B0-9966-729E0C5A229F}"/>
              </a:ext>
            </a:extLst>
          </p:cNvPr>
          <p:cNvSpPr txBox="1"/>
          <p:nvPr/>
        </p:nvSpPr>
        <p:spPr>
          <a:xfrm>
            <a:off x="1859096" y="1078359"/>
            <a:ext cx="6610363" cy="10755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50781" tIns="75390" rIns="150781" bIns="753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753923"/>
            <a:r>
              <a:rPr lang="it-IT" sz="6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Key</a:t>
            </a:r>
            <a:r>
              <a:rPr lang="it-IT" sz="6000" b="1" dirty="0">
                <a:solidFill>
                  <a:srgbClr val="AD84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it-IT" sz="6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Partners</a:t>
            </a:r>
            <a:r>
              <a:rPr lang="en-US" sz="6000" dirty="0">
                <a:solidFill>
                  <a:prstClr val="black"/>
                </a:solidFill>
                <a:latin typeface="+mj-lt"/>
              </a:rPr>
              <a:t>​</a:t>
            </a:r>
          </a:p>
        </p:txBody>
      </p:sp>
      <p:graphicFrame>
        <p:nvGraphicFramePr>
          <p:cNvPr id="19" name="Diagramma 18">
            <a:extLst>
              <a:ext uri="{FF2B5EF4-FFF2-40B4-BE49-F238E27FC236}">
                <a16:creationId xmlns:a16="http://schemas.microsoft.com/office/drawing/2014/main" id="{E8A11305-8C56-4E12-AF3F-18C375E71D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0808539"/>
              </p:ext>
            </p:extLst>
          </p:nvPr>
        </p:nvGraphicFramePr>
        <p:xfrm>
          <a:off x="46395" y="397"/>
          <a:ext cx="3959479" cy="1127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851268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2A6DB0B6-ED8F-4C3B-BC8A-5F83B5191A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3"/>
          <a:stretch/>
        </p:blipFill>
        <p:spPr>
          <a:xfrm>
            <a:off x="1416753" y="7315618"/>
            <a:ext cx="3095047" cy="2671313"/>
          </a:xfrm>
          <a:prstGeom prst="rect">
            <a:avLst/>
          </a:prstGeo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8BBF1AF5-381E-4095-BCDE-0B10214DB90B}"/>
              </a:ext>
            </a:extLst>
          </p:cNvPr>
          <p:cNvSpPr txBox="1">
            <a:spLocks/>
          </p:cNvSpPr>
          <p:nvPr/>
        </p:nvSpPr>
        <p:spPr>
          <a:xfrm>
            <a:off x="2964277" y="545914"/>
            <a:ext cx="14175547" cy="109604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753923"/>
            <a:r>
              <a:rPr lang="it-IT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Evoluzione</a:t>
            </a:r>
            <a:r>
              <a:rPr lang="it-IT" sz="6000" b="1" dirty="0">
                <a:solidFill>
                  <a:srgbClr val="AD84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</a:t>
            </a:r>
            <a:r>
              <a:rPr lang="it-IT" sz="6000" b="1" dirty="0">
                <a:solidFill>
                  <a:srgbClr val="AD84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prodotto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3F4D3C93-14DC-4F6A-B1D4-64F633D696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103" y="7315618"/>
            <a:ext cx="3095049" cy="267131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4D29487-3220-4E2F-A639-4AB670F858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582" t="57626" r="11922" b="23800"/>
          <a:stretch/>
        </p:blipFill>
        <p:spPr>
          <a:xfrm>
            <a:off x="12283054" y="7315618"/>
            <a:ext cx="3095049" cy="2671313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2912B77-C9F4-42CD-86C2-877A6884E4F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3" r="18440"/>
          <a:stretch/>
        </p:blipFill>
        <p:spPr>
          <a:xfrm>
            <a:off x="7295144" y="2074674"/>
            <a:ext cx="3046119" cy="2671313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3D1FD68-4B78-458F-AC19-E0503B095686}"/>
              </a:ext>
            </a:extLst>
          </p:cNvPr>
          <p:cNvSpPr txBox="1"/>
          <p:nvPr/>
        </p:nvSpPr>
        <p:spPr>
          <a:xfrm>
            <a:off x="13616932" y="10414840"/>
            <a:ext cx="4007112" cy="59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3298" b="1" dirty="0">
                <a:solidFill>
                  <a:schemeClr val="bg1"/>
                </a:solidFill>
                <a:latin typeface="Trebuchet MS" panose="020B0603020202020204"/>
              </a:rPr>
              <a:t>Hangar + </a:t>
            </a:r>
            <a:r>
              <a:rPr lang="it-IT" sz="3298" b="1" dirty="0" err="1">
                <a:solidFill>
                  <a:schemeClr val="bg1"/>
                </a:solidFill>
                <a:latin typeface="Trebuchet MS" panose="020B0603020202020204"/>
              </a:rPr>
              <a:t>Com</a:t>
            </a:r>
            <a:r>
              <a:rPr lang="it-IT" sz="3298" b="1" dirty="0">
                <a:solidFill>
                  <a:schemeClr val="bg1"/>
                </a:solidFill>
                <a:latin typeface="Trebuchet MS" panose="020B0603020202020204"/>
              </a:rPr>
              <a:t>-Box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6200973-5EA5-4239-B982-8C7C645AF5E4}"/>
              </a:ext>
            </a:extLst>
          </p:cNvPr>
          <p:cNvSpPr txBox="1"/>
          <p:nvPr/>
        </p:nvSpPr>
        <p:spPr>
          <a:xfrm>
            <a:off x="8362088" y="4994910"/>
            <a:ext cx="1145507" cy="59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3298" b="1" dirty="0">
                <a:solidFill>
                  <a:schemeClr val="bg1"/>
                </a:solidFill>
                <a:latin typeface="Trebuchet MS" panose="020B0603020202020204"/>
              </a:rPr>
              <a:t>EVO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5DF6EED-8E6E-43F9-BE3E-D21BC4687C8C}"/>
              </a:ext>
            </a:extLst>
          </p:cNvPr>
          <p:cNvSpPr txBox="1"/>
          <p:nvPr/>
        </p:nvSpPr>
        <p:spPr>
          <a:xfrm>
            <a:off x="2238177" y="10414840"/>
            <a:ext cx="1556059" cy="59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3298" b="1" dirty="0">
                <a:solidFill>
                  <a:schemeClr val="bg1"/>
                </a:solidFill>
                <a:latin typeface="Trebuchet MS" panose="020B0603020202020204"/>
              </a:rPr>
              <a:t>EZ-Fly</a:t>
            </a:r>
          </a:p>
        </p:txBody>
      </p:sp>
      <p:graphicFrame>
        <p:nvGraphicFramePr>
          <p:cNvPr id="22" name="Diagramma 21">
            <a:extLst>
              <a:ext uri="{FF2B5EF4-FFF2-40B4-BE49-F238E27FC236}">
                <a16:creationId xmlns:a16="http://schemas.microsoft.com/office/drawing/2014/main" id="{A7DA4C18-831B-45CA-A052-561E456E79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1488830"/>
              </p:ext>
            </p:extLst>
          </p:nvPr>
        </p:nvGraphicFramePr>
        <p:xfrm>
          <a:off x="489691" y="5427622"/>
          <a:ext cx="18645042" cy="2098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961CEF20-3BB5-4FD9-B94E-409B433F99F1}"/>
              </a:ext>
            </a:extLst>
          </p:cNvPr>
          <p:cNvSpPr txBox="1"/>
          <p:nvPr/>
        </p:nvSpPr>
        <p:spPr>
          <a:xfrm>
            <a:off x="135951" y="2089082"/>
            <a:ext cx="652559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3000" dirty="0">
                <a:solidFill>
                  <a:schemeClr val="bg1"/>
                </a:solidFill>
                <a:latin typeface="Trebuchet MS" panose="020B0603020202020204"/>
              </a:rPr>
              <a:t>Inizialmente i prodotti erano volti a soddisfare esigenze più specifiche, esistevano modelli generali per i vari segmenti di clientela(Sicurezza, Agricoltura, Fotogrammetria) a cui venivano apportate modifiche in base alle richieste del cliente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F54E4D74-9CEC-454E-800A-9487F0292E5E}"/>
              </a:ext>
            </a:extLst>
          </p:cNvPr>
          <p:cNvSpPr txBox="1"/>
          <p:nvPr/>
        </p:nvSpPr>
        <p:spPr>
          <a:xfrm>
            <a:off x="5771691" y="7463888"/>
            <a:ext cx="60930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3000" dirty="0">
                <a:solidFill>
                  <a:schemeClr val="bg1"/>
                </a:solidFill>
                <a:latin typeface="Trebuchet MS" panose="020B0603020202020204"/>
              </a:rPr>
              <a:t>Nel 2017 inizia un processo di cambiamento con la creazione di un nuovo brand </a:t>
            </a:r>
            <a:r>
              <a:rPr lang="it-IT" sz="3000" dirty="0" err="1">
                <a:solidFill>
                  <a:schemeClr val="bg1"/>
                </a:solidFill>
                <a:latin typeface="Trebuchet MS" panose="020B0603020202020204"/>
              </a:rPr>
              <a:t>identity</a:t>
            </a:r>
            <a:r>
              <a:rPr lang="it-IT" sz="3000" dirty="0">
                <a:solidFill>
                  <a:schemeClr val="bg1"/>
                </a:solidFill>
                <a:latin typeface="Trebuchet MS" panose="020B0603020202020204"/>
              </a:rPr>
              <a:t>.</a:t>
            </a:r>
          </a:p>
          <a:p>
            <a:pPr defTabSz="753923"/>
            <a:r>
              <a:rPr lang="it-IT" sz="3000" dirty="0">
                <a:solidFill>
                  <a:schemeClr val="bg1"/>
                </a:solidFill>
                <a:latin typeface="Trebuchet MS" panose="020B0603020202020204"/>
              </a:rPr>
              <a:t>L’obiettivo era quello di realizzare una linea di prodotti rivolti ad una clientela più ampia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25E1694-B937-4FC6-9F72-E4D4928A6A81}"/>
              </a:ext>
            </a:extLst>
          </p:cNvPr>
          <p:cNvSpPr txBox="1"/>
          <p:nvPr/>
        </p:nvSpPr>
        <p:spPr>
          <a:xfrm>
            <a:off x="11308557" y="2106539"/>
            <a:ext cx="69210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3000" dirty="0">
                <a:solidFill>
                  <a:schemeClr val="bg1"/>
                </a:solidFill>
                <a:latin typeface="Trebuchet MS" panose="020B0603020202020204"/>
              </a:rPr>
              <a:t>Con il completamento del processo di cambiamento si sono potuti impegnare maggiormente nello sviluppo di tecnologie all’avanguardia:</a:t>
            </a:r>
          </a:p>
          <a:p>
            <a:pPr defTabSz="753923"/>
            <a:r>
              <a:rPr lang="it-IT" sz="3000" dirty="0">
                <a:solidFill>
                  <a:schemeClr val="bg1"/>
                </a:solidFill>
                <a:latin typeface="Trebuchet MS" panose="020B0603020202020204"/>
              </a:rPr>
              <a:t>Sensori IoT, Data Access, Raccolta ed Elaborazione dei Dati in tempo reale</a:t>
            </a:r>
          </a:p>
        </p:txBody>
      </p:sp>
      <p:graphicFrame>
        <p:nvGraphicFramePr>
          <p:cNvPr id="18" name="Diagramma 17">
            <a:extLst>
              <a:ext uri="{FF2B5EF4-FFF2-40B4-BE49-F238E27FC236}">
                <a16:creationId xmlns:a16="http://schemas.microsoft.com/office/drawing/2014/main" id="{E8A11305-8C56-4E12-AF3F-18C375E71D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0808539"/>
              </p:ext>
            </p:extLst>
          </p:nvPr>
        </p:nvGraphicFramePr>
        <p:xfrm>
          <a:off x="46395" y="397"/>
          <a:ext cx="3959479" cy="1127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678884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afico 3">
            <a:extLst>
              <a:ext uri="{FF2B5EF4-FFF2-40B4-BE49-F238E27FC236}">
                <a16:creationId xmlns:a16="http://schemas.microsoft.com/office/drawing/2014/main" id="{4E155276-5D21-4F21-A8BF-9285D5A983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1493694"/>
              </p:ext>
            </p:extLst>
          </p:nvPr>
        </p:nvGraphicFramePr>
        <p:xfrm>
          <a:off x="1898650" y="2120939"/>
          <a:ext cx="13075036" cy="70674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F1528207-75F4-4BCA-83E6-7A70CFD7E84F}"/>
              </a:ext>
            </a:extLst>
          </p:cNvPr>
          <p:cNvSpPr txBox="1"/>
          <p:nvPr/>
        </p:nvSpPr>
        <p:spPr>
          <a:xfrm>
            <a:off x="740217" y="9534465"/>
            <a:ext cx="125122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3000" dirty="0">
                <a:solidFill>
                  <a:schemeClr val="bg1"/>
                </a:solidFill>
                <a:latin typeface="Trebuchet MS" panose="020B0603020202020204"/>
              </a:rPr>
              <a:t>Negli anni la modulazione di queste tre voci è cambiata,</a:t>
            </a:r>
            <a:br>
              <a:rPr lang="it-IT" sz="3000" dirty="0">
                <a:solidFill>
                  <a:schemeClr val="bg1"/>
                </a:solidFill>
                <a:latin typeface="Trebuchet MS" panose="020B0603020202020204"/>
              </a:rPr>
            </a:br>
            <a:r>
              <a:rPr lang="it-IT" sz="3000" dirty="0">
                <a:solidFill>
                  <a:schemeClr val="bg1"/>
                </a:solidFill>
                <a:latin typeface="Trebuchet MS" panose="020B0603020202020204"/>
              </a:rPr>
              <a:t>inizialmente, Grant e Aumenti di Capitale sono stati più sostanziosi mentre negli ultimi anni la Vendita Prodotti è quella preponderante</a:t>
            </a:r>
          </a:p>
        </p:txBody>
      </p:sp>
      <p:sp>
        <p:nvSpPr>
          <p:cNvPr id="6" name="Titolo 3">
            <a:extLst>
              <a:ext uri="{FF2B5EF4-FFF2-40B4-BE49-F238E27FC236}">
                <a16:creationId xmlns:a16="http://schemas.microsoft.com/office/drawing/2014/main" id="{D29945B9-C77A-4861-8422-254C659BC9B6}"/>
              </a:ext>
            </a:extLst>
          </p:cNvPr>
          <p:cNvSpPr txBox="1">
            <a:spLocks/>
          </p:cNvSpPr>
          <p:nvPr/>
        </p:nvSpPr>
        <p:spPr>
          <a:xfrm>
            <a:off x="7405877" y="564341"/>
            <a:ext cx="5292346" cy="112788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753923"/>
            <a:r>
              <a:rPr lang="it-IT" sz="6000" b="1" dirty="0">
                <a:solidFill>
                  <a:srgbClr val="5FCBE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Flussi di Cassa</a:t>
            </a:r>
          </a:p>
        </p:txBody>
      </p:sp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09CCC09C-0E27-42EC-9375-5FC8BBD5B4F8}"/>
              </a:ext>
            </a:extLst>
          </p:cNvPr>
          <p:cNvGraphicFramePr/>
          <p:nvPr/>
        </p:nvGraphicFramePr>
        <p:xfrm>
          <a:off x="46395" y="397"/>
          <a:ext cx="3959479" cy="1127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15924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FEE0536B-11F1-452B-B9DA-D3D7BD59AFF5}"/>
              </a:ext>
            </a:extLst>
          </p:cNvPr>
          <p:cNvGraphicFramePr/>
          <p:nvPr/>
        </p:nvGraphicFramePr>
        <p:xfrm>
          <a:off x="46395" y="397"/>
          <a:ext cx="3959479" cy="1127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Grafico 5">
            <a:extLst>
              <a:ext uri="{FF2B5EF4-FFF2-40B4-BE49-F238E27FC236}">
                <a16:creationId xmlns:a16="http://schemas.microsoft.com/office/drawing/2014/main" id="{B65FA0D5-D27B-4682-91C5-73370A5691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5326491"/>
              </p:ext>
            </p:extLst>
          </p:nvPr>
        </p:nvGraphicFramePr>
        <p:xfrm>
          <a:off x="527050" y="2120939"/>
          <a:ext cx="9843272" cy="70674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7" name="Tabella 15">
            <a:extLst>
              <a:ext uri="{FF2B5EF4-FFF2-40B4-BE49-F238E27FC236}">
                <a16:creationId xmlns:a16="http://schemas.microsoft.com/office/drawing/2014/main" id="{52694BE5-ADF0-42CA-B71C-8F9A5CEC7B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785677"/>
              </p:ext>
            </p:extLst>
          </p:nvPr>
        </p:nvGraphicFramePr>
        <p:xfrm>
          <a:off x="11042650" y="2120938"/>
          <a:ext cx="8534400" cy="7067473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4267200">
                  <a:extLst>
                    <a:ext uri="{9D8B030D-6E8A-4147-A177-3AD203B41FA5}">
                      <a16:colId xmlns:a16="http://schemas.microsoft.com/office/drawing/2014/main" val="2127306246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128797255"/>
                    </a:ext>
                  </a:extLst>
                </a:gridCol>
              </a:tblGrid>
              <a:tr h="593561">
                <a:tc gridSpan="2">
                  <a:txBody>
                    <a:bodyPr/>
                    <a:lstStyle/>
                    <a:p>
                      <a:pPr algn="ctr"/>
                      <a:r>
                        <a:rPr lang="it-IT" sz="3000" dirty="0"/>
                        <a:t>Costi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343076"/>
                  </a:ext>
                </a:extLst>
              </a:tr>
              <a:tr h="1087303">
                <a:tc>
                  <a:txBody>
                    <a:bodyPr/>
                    <a:lstStyle/>
                    <a:p>
                      <a:pPr algn="ctr"/>
                      <a:r>
                        <a:rPr lang="it-IT" sz="3000" dirty="0"/>
                        <a:t>di periodo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EA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3000" dirty="0"/>
                        <a:t>di produzione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58864"/>
                  </a:ext>
                </a:extLst>
              </a:tr>
              <a:tr h="5386609">
                <a:tc>
                  <a:txBody>
                    <a:bodyPr/>
                    <a:lstStyle/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r>
                        <a:rPr lang="it-IT" sz="3000" dirty="0"/>
                        <a:t>Personale </a:t>
                      </a:r>
                      <a:r>
                        <a:rPr lang="it-IT" sz="2800" dirty="0"/>
                        <a:t>(Amministrativo)</a:t>
                      </a:r>
                    </a:p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endParaRPr lang="it-IT" sz="2800" dirty="0"/>
                    </a:p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endParaRPr lang="it-IT" sz="2800" dirty="0"/>
                    </a:p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r>
                        <a:rPr lang="it-IT" sz="3000" dirty="0"/>
                        <a:t>Costi di </a:t>
                      </a:r>
                      <a:r>
                        <a:rPr lang="it-IT" sz="3000" u="none" dirty="0"/>
                        <a:t>Locazione</a:t>
                      </a:r>
                    </a:p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endParaRPr lang="it-IT" sz="3000" u="none" dirty="0"/>
                    </a:p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endParaRPr lang="it-IT" sz="3000" u="none" dirty="0"/>
                    </a:p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r>
                        <a:rPr lang="it-IT" sz="3000" dirty="0"/>
                        <a:t>Ricerca e Sviluppo</a:t>
                      </a:r>
                    </a:p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endParaRPr lang="it-IT" sz="3000" dirty="0"/>
                    </a:p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endParaRPr lang="it-IT" sz="3000" dirty="0"/>
                    </a:p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r>
                        <a:rPr lang="it-IT" sz="3000" dirty="0"/>
                        <a:t>Altri Ammortamenti</a:t>
                      </a:r>
                      <a:endParaRPr lang="it-IT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r>
                        <a:rPr lang="it-IT" sz="3000" dirty="0"/>
                        <a:t>Personale   </a:t>
                      </a:r>
                      <a:r>
                        <a:rPr lang="it-IT" sz="2800" dirty="0"/>
                        <a:t>(Ingegneri)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it-IT" sz="2000" dirty="0"/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it-IT" sz="2000" dirty="0"/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it-IT" sz="2800" dirty="0"/>
                    </a:p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r>
                        <a:rPr lang="it-IT" sz="3000" dirty="0"/>
                        <a:t>Componenti Elettronici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it-IT" sz="3000" dirty="0"/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it-IT" sz="3000" dirty="0"/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it-IT" sz="3000" dirty="0"/>
                    </a:p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r>
                        <a:rPr lang="it-IT" sz="3000" dirty="0"/>
                        <a:t>Ammortamenti </a:t>
                      </a:r>
                      <a:r>
                        <a:rPr lang="it-IT" sz="2800" dirty="0"/>
                        <a:t>(Macchinari)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132082"/>
                  </a:ext>
                </a:extLst>
              </a:tr>
            </a:tbl>
          </a:graphicData>
        </a:graphic>
      </p:graphicFrame>
      <p:sp>
        <p:nvSpPr>
          <p:cNvPr id="8" name="Titolo 3">
            <a:extLst>
              <a:ext uri="{FF2B5EF4-FFF2-40B4-BE49-F238E27FC236}">
                <a16:creationId xmlns:a16="http://schemas.microsoft.com/office/drawing/2014/main" id="{CD247AA2-F1A0-4628-84B1-4B40FF8EB18E}"/>
              </a:ext>
            </a:extLst>
          </p:cNvPr>
          <p:cNvSpPr txBox="1">
            <a:spLocks/>
          </p:cNvSpPr>
          <p:nvPr/>
        </p:nvSpPr>
        <p:spPr>
          <a:xfrm>
            <a:off x="4260850" y="564341"/>
            <a:ext cx="11277600" cy="112788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753923"/>
            <a:r>
              <a:rPr lang="it-IT" sz="6000" b="1" dirty="0">
                <a:solidFill>
                  <a:srgbClr val="5FCBE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Flussi di Cassa-Analisi dei Costi</a:t>
            </a:r>
          </a:p>
        </p:txBody>
      </p:sp>
    </p:spTree>
    <p:extLst>
      <p:ext uri="{BB962C8B-B14F-4D97-AF65-F5344CB8AC3E}">
        <p14:creationId xmlns:p14="http://schemas.microsoft.com/office/powerpoint/2010/main" val="2269414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2C872503-7902-4771-BF91-720587CCB425}"/>
              </a:ext>
            </a:extLst>
          </p:cNvPr>
          <p:cNvGraphicFramePr/>
          <p:nvPr/>
        </p:nvGraphicFramePr>
        <p:xfrm>
          <a:off x="46395" y="397"/>
          <a:ext cx="3959479" cy="1127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88B7CB3C-D06A-4595-A580-D409E70735C1}"/>
              </a:ext>
            </a:extLst>
          </p:cNvPr>
          <p:cNvSpPr txBox="1"/>
          <p:nvPr/>
        </p:nvSpPr>
        <p:spPr>
          <a:xfrm>
            <a:off x="46395" y="3181179"/>
            <a:ext cx="1000565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3000" dirty="0">
                <a:solidFill>
                  <a:schemeClr val="bg1"/>
                </a:solidFill>
                <a:latin typeface="Trebuchet MS" panose="020B0603020202020204"/>
              </a:rPr>
              <a:t>Oggetto di costo:	</a:t>
            </a:r>
            <a:r>
              <a:rPr lang="it-IT" sz="3000" b="1" dirty="0">
                <a:solidFill>
                  <a:schemeClr val="bg1"/>
                </a:solidFill>
                <a:latin typeface="Trebuchet MS" panose="020B0603020202020204"/>
              </a:rPr>
              <a:t>Drone + </a:t>
            </a:r>
            <a:r>
              <a:rPr lang="it-IT" sz="3000" b="1" dirty="0" err="1">
                <a:solidFill>
                  <a:schemeClr val="bg1"/>
                </a:solidFill>
                <a:latin typeface="Trebuchet MS" panose="020B0603020202020204"/>
              </a:rPr>
              <a:t>Com</a:t>
            </a:r>
            <a:r>
              <a:rPr lang="it-IT" sz="3000" b="1" dirty="0">
                <a:solidFill>
                  <a:schemeClr val="bg1"/>
                </a:solidFill>
                <a:latin typeface="Trebuchet MS" panose="020B0603020202020204"/>
              </a:rPr>
              <a:t>-Box</a:t>
            </a:r>
          </a:p>
          <a:p>
            <a:pPr defTabSz="753923"/>
            <a:endParaRPr lang="it-IT" sz="3000" b="1" dirty="0">
              <a:solidFill>
                <a:schemeClr val="bg1"/>
              </a:solidFill>
              <a:latin typeface="Trebuchet MS" panose="020B0603020202020204"/>
            </a:endParaRPr>
          </a:p>
          <a:p>
            <a:pPr defTabSz="753923"/>
            <a:r>
              <a:rPr lang="it-IT" sz="3000" dirty="0">
                <a:solidFill>
                  <a:schemeClr val="bg1"/>
                </a:solidFill>
                <a:latin typeface="Trebuchet MS" panose="020B0603020202020204"/>
              </a:rPr>
              <a:t>Cost Driver:</a:t>
            </a:r>
          </a:p>
          <a:p>
            <a:pPr marL="1225125" lvl="1" indent="-471202" defTabSz="753923">
              <a:buFont typeface="Arial" panose="020B0604020202020204" pitchFamily="34" charset="0"/>
              <a:buChar char="•"/>
            </a:pPr>
            <a:r>
              <a:rPr lang="it-IT" sz="3000" dirty="0">
                <a:solidFill>
                  <a:schemeClr val="bg1"/>
                </a:solidFill>
                <a:latin typeface="Trebuchet MS" panose="020B0603020202020204"/>
              </a:rPr>
              <a:t>Personale:	 Numero di dipendenti</a:t>
            </a:r>
          </a:p>
          <a:p>
            <a:pPr marL="1225125" lvl="1" indent="-471202" defTabSz="753923">
              <a:buFont typeface="Arial" panose="020B0604020202020204" pitchFamily="34" charset="0"/>
              <a:buChar char="•"/>
            </a:pPr>
            <a:r>
              <a:rPr lang="it-IT" sz="3000" dirty="0">
                <a:solidFill>
                  <a:schemeClr val="bg1"/>
                </a:solidFill>
                <a:latin typeface="Trebuchet MS" panose="020B0603020202020204"/>
              </a:rPr>
              <a:t>Costi di Locazione:	Numero ore di attività</a:t>
            </a:r>
          </a:p>
          <a:p>
            <a:pPr marL="1225125" lvl="1" indent="-471202" defTabSz="753923">
              <a:buFont typeface="Arial" panose="020B0604020202020204" pitchFamily="34" charset="0"/>
              <a:buChar char="•"/>
            </a:pPr>
            <a:r>
              <a:rPr lang="it-IT" sz="3000" dirty="0">
                <a:solidFill>
                  <a:schemeClr val="bg1"/>
                </a:solidFill>
                <a:latin typeface="Trebuchet MS" panose="020B0603020202020204"/>
              </a:rPr>
              <a:t>Componenti Elettronici: Volume di produzione</a:t>
            </a:r>
          </a:p>
          <a:p>
            <a:pPr marL="1225125" lvl="1" indent="-471202" defTabSz="753923">
              <a:buFont typeface="Arial" panose="020B0604020202020204" pitchFamily="34" charset="0"/>
              <a:buChar char="•"/>
            </a:pPr>
            <a:r>
              <a:rPr lang="it-IT" sz="3000" dirty="0">
                <a:solidFill>
                  <a:schemeClr val="bg1"/>
                </a:solidFill>
                <a:latin typeface="Trebuchet MS" panose="020B0603020202020204"/>
              </a:rPr>
              <a:t>Ricerca e Sviluppo:	Numero progetti di ricerca</a:t>
            </a:r>
          </a:p>
          <a:p>
            <a:pPr marL="753923" lvl="1" defTabSz="753923"/>
            <a:endParaRPr lang="it-IT" sz="3000" dirty="0">
              <a:solidFill>
                <a:schemeClr val="bg1"/>
              </a:solidFill>
              <a:latin typeface="Trebuchet MS" panose="020B0603020202020204"/>
            </a:endParaRPr>
          </a:p>
          <a:p>
            <a:pPr defTabSz="753923"/>
            <a:r>
              <a:rPr lang="it-IT" sz="3000" dirty="0">
                <a:solidFill>
                  <a:schemeClr val="bg1"/>
                </a:solidFill>
                <a:latin typeface="Trebuchet MS" panose="020B0603020202020204"/>
              </a:rPr>
              <a:t> Periodo di riferimento: 1 Anno</a:t>
            </a:r>
          </a:p>
          <a:p>
            <a:pPr defTabSz="753923"/>
            <a:endParaRPr lang="it-IT" sz="3000" dirty="0">
              <a:solidFill>
                <a:schemeClr val="bg1"/>
              </a:solidFill>
              <a:latin typeface="Trebuchet MS" panose="020B0603020202020204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F867C42-013F-4C2F-80D6-AF84AE979DBC}"/>
              </a:ext>
            </a:extLst>
          </p:cNvPr>
          <p:cNvSpPr txBox="1"/>
          <p:nvPr/>
        </p:nvSpPr>
        <p:spPr>
          <a:xfrm>
            <a:off x="679450" y="9617075"/>
            <a:ext cx="1325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3000" dirty="0">
                <a:solidFill>
                  <a:schemeClr val="bg1"/>
                </a:solidFill>
                <a:latin typeface="Trebuchet MS" panose="020B0603020202020204"/>
              </a:rPr>
              <a:t>Si nota che i costi variabili ammontano al 81% dei costi totali mentre i costi fissi solamente al 19%, il che denota la volontà dell’Impresa di mantenere la leva operativa bassa</a:t>
            </a:r>
          </a:p>
        </p:txBody>
      </p:sp>
      <p:graphicFrame>
        <p:nvGraphicFramePr>
          <p:cNvPr id="8" name="Tabella 13">
            <a:extLst>
              <a:ext uri="{FF2B5EF4-FFF2-40B4-BE49-F238E27FC236}">
                <a16:creationId xmlns:a16="http://schemas.microsoft.com/office/drawing/2014/main" id="{C1D06118-9893-4525-9311-2DBE7FEBA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482992"/>
              </p:ext>
            </p:extLst>
          </p:nvPr>
        </p:nvGraphicFramePr>
        <p:xfrm>
          <a:off x="10049013" y="3096507"/>
          <a:ext cx="9518649" cy="6139568"/>
        </p:xfrm>
        <a:graphic>
          <a:graphicData uri="http://schemas.openxmlformats.org/drawingml/2006/table">
            <a:tbl>
              <a:tblPr firstRow="1" firstCol="1" bandRow="1">
                <a:tableStyleId>{85BE263C-DBD7-4A20-BB59-AAB30ACAA65A}</a:tableStyleId>
              </a:tblPr>
              <a:tblGrid>
                <a:gridCol w="2698470">
                  <a:extLst>
                    <a:ext uri="{9D8B030D-6E8A-4147-A177-3AD203B41FA5}">
                      <a16:colId xmlns:a16="http://schemas.microsoft.com/office/drawing/2014/main" val="2675706713"/>
                    </a:ext>
                  </a:extLst>
                </a:gridCol>
                <a:gridCol w="3647296">
                  <a:extLst>
                    <a:ext uri="{9D8B030D-6E8A-4147-A177-3AD203B41FA5}">
                      <a16:colId xmlns:a16="http://schemas.microsoft.com/office/drawing/2014/main" val="2964009805"/>
                    </a:ext>
                  </a:extLst>
                </a:gridCol>
                <a:gridCol w="3172883">
                  <a:extLst>
                    <a:ext uri="{9D8B030D-6E8A-4147-A177-3AD203B41FA5}">
                      <a16:colId xmlns:a16="http://schemas.microsoft.com/office/drawing/2014/main" val="1598065714"/>
                    </a:ext>
                  </a:extLst>
                </a:gridCol>
              </a:tblGrid>
              <a:tr h="578201">
                <a:tc>
                  <a:txBody>
                    <a:bodyPr/>
                    <a:lstStyle/>
                    <a:p>
                      <a:endParaRPr lang="it-IT" sz="297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EA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3000" dirty="0"/>
                        <a:t>Fissi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3000" dirty="0"/>
                        <a:t>Variabili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4881019"/>
                  </a:ext>
                </a:extLst>
              </a:tr>
              <a:tr h="2353474">
                <a:tc>
                  <a:txBody>
                    <a:bodyPr/>
                    <a:lstStyle/>
                    <a:p>
                      <a:pPr algn="ctr"/>
                      <a:endParaRPr lang="it-IT" sz="2970" dirty="0"/>
                    </a:p>
                    <a:p>
                      <a:pPr algn="ctr"/>
                      <a:r>
                        <a:rPr lang="it-IT" sz="3000" dirty="0"/>
                        <a:t>Diretti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7539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2800" dirty="0"/>
                        <a:t>Personale </a:t>
                      </a:r>
                      <a:r>
                        <a:rPr lang="it-IT" sz="2600" dirty="0"/>
                        <a:t>(Ingegneri)</a:t>
                      </a:r>
                    </a:p>
                    <a:p>
                      <a:pPr marL="285750" marR="0" lvl="0" indent="-285750" algn="l" defTabSz="7539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2800" dirty="0"/>
                        <a:t>Ammortamenti </a:t>
                      </a:r>
                      <a:r>
                        <a:rPr lang="it-IT" sz="2600" dirty="0"/>
                        <a:t>(Macchinari)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sz="2800" dirty="0"/>
                        <a:t>Componenti Elettronici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457210"/>
                  </a:ext>
                </a:extLst>
              </a:tr>
              <a:tr h="2175447">
                <a:tc>
                  <a:txBody>
                    <a:bodyPr/>
                    <a:lstStyle/>
                    <a:p>
                      <a:pPr algn="ctr"/>
                      <a:endParaRPr lang="it-IT" sz="2970" dirty="0"/>
                    </a:p>
                    <a:p>
                      <a:pPr algn="ctr"/>
                      <a:r>
                        <a:rPr lang="it-IT" sz="3000" dirty="0"/>
                        <a:t>Indiretti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sz="2800" dirty="0"/>
                        <a:t>Altri Ammortamenti</a:t>
                      </a:r>
                    </a:p>
                    <a:p>
                      <a:pPr marL="285750" marR="0" lvl="0" indent="-285750" algn="l" defTabSz="7539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2800" dirty="0"/>
                        <a:t>Costi di Locazione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sz="2800" dirty="0"/>
                        <a:t>Personale </a:t>
                      </a:r>
                      <a:r>
                        <a:rPr lang="it-IT" sz="2600" dirty="0"/>
                        <a:t>(Amministrativo)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it-IT" sz="2800" dirty="0"/>
                        <a:t>Ricerca e Sviluppo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228880"/>
                  </a:ext>
                </a:extLst>
              </a:tr>
              <a:tr h="1032446">
                <a:tc gridSpan="3">
                  <a:txBody>
                    <a:bodyPr/>
                    <a:lstStyle/>
                    <a:p>
                      <a:pPr algn="ctr"/>
                      <a:r>
                        <a:rPr lang="it-IT" sz="2800" b="0" dirty="0">
                          <a:solidFill>
                            <a:schemeClr val="tx1"/>
                          </a:solidFill>
                        </a:rPr>
                        <a:t>Per gli ammortamenti si suppone di utilizzare la modalità di ripartizione per «quote costanti»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it-IT" sz="2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it-IT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793570"/>
                  </a:ext>
                </a:extLst>
              </a:tr>
            </a:tbl>
          </a:graphicData>
        </a:graphic>
      </p:graphicFrame>
      <p:sp>
        <p:nvSpPr>
          <p:cNvPr id="7" name="Titolo 3">
            <a:extLst>
              <a:ext uri="{FF2B5EF4-FFF2-40B4-BE49-F238E27FC236}">
                <a16:creationId xmlns:a16="http://schemas.microsoft.com/office/drawing/2014/main" id="{5963992A-B89A-43DF-9395-37332834BCA6}"/>
              </a:ext>
            </a:extLst>
          </p:cNvPr>
          <p:cNvSpPr txBox="1">
            <a:spLocks/>
          </p:cNvSpPr>
          <p:nvPr/>
        </p:nvSpPr>
        <p:spPr>
          <a:xfrm>
            <a:off x="7156450" y="564341"/>
            <a:ext cx="5943599" cy="112788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753923"/>
            <a:r>
              <a:rPr lang="it-IT" sz="6000" b="1" dirty="0">
                <a:solidFill>
                  <a:srgbClr val="5FCBE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Analisi dei Costi</a:t>
            </a:r>
          </a:p>
        </p:txBody>
      </p:sp>
    </p:spTree>
    <p:extLst>
      <p:ext uri="{BB962C8B-B14F-4D97-AF65-F5344CB8AC3E}">
        <p14:creationId xmlns:p14="http://schemas.microsoft.com/office/powerpoint/2010/main" val="2282755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2C872503-7902-4771-BF91-720587CCB425}"/>
              </a:ext>
            </a:extLst>
          </p:cNvPr>
          <p:cNvGraphicFramePr/>
          <p:nvPr/>
        </p:nvGraphicFramePr>
        <p:xfrm>
          <a:off x="46395" y="397"/>
          <a:ext cx="3959479" cy="1127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olo 3">
            <a:extLst>
              <a:ext uri="{FF2B5EF4-FFF2-40B4-BE49-F238E27FC236}">
                <a16:creationId xmlns:a16="http://schemas.microsoft.com/office/drawing/2014/main" id="{5963992A-B89A-43DF-9395-37332834BCA6}"/>
              </a:ext>
            </a:extLst>
          </p:cNvPr>
          <p:cNvSpPr txBox="1">
            <a:spLocks/>
          </p:cNvSpPr>
          <p:nvPr/>
        </p:nvSpPr>
        <p:spPr>
          <a:xfrm>
            <a:off x="6927850" y="564341"/>
            <a:ext cx="6477000" cy="112788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753923"/>
            <a:r>
              <a:rPr lang="it-IT" sz="6000" b="1" dirty="0">
                <a:solidFill>
                  <a:srgbClr val="5FCBE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Analisi di Bilancio</a:t>
            </a: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B55D89D5-C772-44F5-A92D-C91D8D36BE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7950860"/>
              </p:ext>
            </p:extLst>
          </p:nvPr>
        </p:nvGraphicFramePr>
        <p:xfrm>
          <a:off x="7537450" y="2140476"/>
          <a:ext cx="873125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CasellaDiTesto 7">
            <a:extLst>
              <a:ext uri="{FF2B5EF4-FFF2-40B4-BE49-F238E27FC236}">
                <a16:creationId xmlns:a16="http://schemas.microsoft.com/office/drawing/2014/main" id="{CE0D5B84-F9FD-49D5-AE11-1BA96E6D81D3}"/>
              </a:ext>
            </a:extLst>
          </p:cNvPr>
          <p:cNvSpPr txBox="1"/>
          <p:nvPr/>
        </p:nvSpPr>
        <p:spPr>
          <a:xfrm>
            <a:off x="831849" y="4280634"/>
            <a:ext cx="5562601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dirty="0">
                <a:solidFill>
                  <a:schemeClr val="bg1"/>
                </a:solidFill>
              </a:rPr>
              <a:t>Equity = 427.198</a:t>
            </a:r>
          </a:p>
          <a:p>
            <a:r>
              <a:rPr lang="it-IT" sz="3000" dirty="0">
                <a:solidFill>
                  <a:schemeClr val="bg1"/>
                </a:solidFill>
              </a:rPr>
              <a:t>Reddito Netto = 3.460</a:t>
            </a:r>
          </a:p>
          <a:p>
            <a:r>
              <a:rPr lang="it-IT" sz="3000" dirty="0">
                <a:solidFill>
                  <a:schemeClr val="bg1"/>
                </a:solidFill>
              </a:rPr>
              <a:t>Risultato Operativo = 7.639</a:t>
            </a:r>
          </a:p>
          <a:p>
            <a:r>
              <a:rPr lang="it-IT" sz="3000" dirty="0">
                <a:solidFill>
                  <a:schemeClr val="bg1"/>
                </a:solidFill>
              </a:rPr>
              <a:t>Capitale Investito = 460.906</a:t>
            </a:r>
          </a:p>
          <a:p>
            <a:r>
              <a:rPr lang="it-IT" sz="3000" dirty="0">
                <a:solidFill>
                  <a:schemeClr val="bg1"/>
                </a:solidFill>
              </a:rPr>
              <a:t>Ricavi Vendite = 60.070</a:t>
            </a:r>
          </a:p>
          <a:p>
            <a:r>
              <a:rPr lang="it-IT" sz="3000" dirty="0">
                <a:solidFill>
                  <a:schemeClr val="bg1"/>
                </a:solidFill>
              </a:rPr>
              <a:t>Oneri Finanziari = 2.220</a:t>
            </a:r>
          </a:p>
          <a:p>
            <a:r>
              <a:rPr lang="it-IT" sz="3000" dirty="0">
                <a:solidFill>
                  <a:schemeClr val="bg1"/>
                </a:solidFill>
              </a:rPr>
              <a:t>Debiti = 119.757</a:t>
            </a:r>
          </a:p>
          <a:p>
            <a:r>
              <a:rPr lang="it-IT" sz="3000" dirty="0">
                <a:solidFill>
                  <a:schemeClr val="bg1"/>
                </a:solidFill>
              </a:rPr>
              <a:t>Reddito Lordo = 5.419</a:t>
            </a:r>
          </a:p>
          <a:p>
            <a:r>
              <a:rPr lang="it-IT" sz="3000" dirty="0">
                <a:solidFill>
                  <a:schemeClr val="bg1"/>
                </a:solidFill>
              </a:rPr>
              <a:t>Attivo Fisso = 412.511</a:t>
            </a:r>
          </a:p>
          <a:p>
            <a:r>
              <a:rPr lang="it-IT" sz="3000" dirty="0">
                <a:solidFill>
                  <a:schemeClr val="bg1"/>
                </a:solidFill>
              </a:rPr>
              <a:t>Passivo Consolidato = 460.906</a:t>
            </a:r>
          </a:p>
          <a:p>
            <a:r>
              <a:rPr lang="it-IT" sz="3000" dirty="0">
                <a:solidFill>
                  <a:schemeClr val="bg1"/>
                </a:solidFill>
              </a:rPr>
              <a:t>Liquidità Immediate = 56.860</a:t>
            </a:r>
          </a:p>
          <a:p>
            <a:r>
              <a:rPr lang="it-IT" sz="3000" dirty="0">
                <a:solidFill>
                  <a:schemeClr val="bg1"/>
                </a:solidFill>
              </a:rPr>
              <a:t>Liquidità Differite = 114.891</a:t>
            </a:r>
          </a:p>
          <a:p>
            <a:r>
              <a:rPr lang="it-IT" sz="3000" dirty="0">
                <a:solidFill>
                  <a:schemeClr val="bg1"/>
                </a:solidFill>
              </a:rPr>
              <a:t>Passivo Corrente = 283.236</a:t>
            </a:r>
          </a:p>
          <a:p>
            <a:endParaRPr lang="it-IT" sz="3000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97D3D57-7183-485D-A73B-E1F4350D5C66}"/>
              </a:ext>
            </a:extLst>
          </p:cNvPr>
          <p:cNvSpPr txBox="1"/>
          <p:nvPr/>
        </p:nvSpPr>
        <p:spPr>
          <a:xfrm>
            <a:off x="8832850" y="7978418"/>
            <a:ext cx="5715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dirty="0">
                <a:solidFill>
                  <a:schemeClr val="bg1"/>
                </a:solidFill>
              </a:rPr>
              <a:t>Margine di Struttura 1 = 14.687</a:t>
            </a:r>
          </a:p>
          <a:p>
            <a:r>
              <a:rPr lang="it-IT" sz="3000" dirty="0">
                <a:solidFill>
                  <a:schemeClr val="bg1"/>
                </a:solidFill>
              </a:rPr>
              <a:t>Margine di Struttura 2 = 475.593</a:t>
            </a:r>
          </a:p>
          <a:p>
            <a:r>
              <a:rPr lang="it-IT" sz="3000" dirty="0">
                <a:solidFill>
                  <a:schemeClr val="bg1"/>
                </a:solidFill>
              </a:rPr>
              <a:t>Margine di Tesoreria = -111.485</a:t>
            </a:r>
          </a:p>
          <a:p>
            <a:r>
              <a:rPr lang="it-IT" sz="3000" dirty="0">
                <a:solidFill>
                  <a:schemeClr val="bg1"/>
                </a:solidFill>
              </a:rPr>
              <a:t>Quick Ratio = 0,61</a:t>
            </a:r>
          </a:p>
          <a:p>
            <a:r>
              <a:rPr lang="it-IT" sz="3000" dirty="0">
                <a:solidFill>
                  <a:schemeClr val="bg1"/>
                </a:solidFill>
              </a:rPr>
              <a:t>Current Ratio = 1,17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DE635F2-E462-4FCC-AFBF-C722B0E1A5E7}"/>
              </a:ext>
            </a:extLst>
          </p:cNvPr>
          <p:cNvSpPr/>
          <p:nvPr/>
        </p:nvSpPr>
        <p:spPr>
          <a:xfrm>
            <a:off x="679450" y="4280633"/>
            <a:ext cx="5562601" cy="6098439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E214CCD0-C4B1-49DE-9D05-583A10096251}"/>
              </a:ext>
            </a:extLst>
          </p:cNvPr>
          <p:cNvSpPr/>
          <p:nvPr/>
        </p:nvSpPr>
        <p:spPr>
          <a:xfrm>
            <a:off x="8832850" y="7978417"/>
            <a:ext cx="5715000" cy="240065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86807B8-7936-416A-9B04-7ACEFCA08A20}"/>
              </a:ext>
            </a:extLst>
          </p:cNvPr>
          <p:cNvSpPr txBox="1"/>
          <p:nvPr/>
        </p:nvSpPr>
        <p:spPr>
          <a:xfrm>
            <a:off x="9823450" y="7407275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Analisi Finanziaria</a:t>
            </a:r>
            <a:endParaRPr lang="it-IT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7541E75-EEF1-4ABE-A8DE-595DC138747E}"/>
              </a:ext>
            </a:extLst>
          </p:cNvPr>
          <p:cNvSpPr txBox="1"/>
          <p:nvPr/>
        </p:nvSpPr>
        <p:spPr>
          <a:xfrm>
            <a:off x="1593850" y="369830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Dati di Bilancio</a:t>
            </a:r>
            <a:endParaRPr lang="it-IT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29BD644-C6E2-4AD7-A2FA-DC00D4684358}"/>
              </a:ext>
            </a:extLst>
          </p:cNvPr>
          <p:cNvSpPr txBox="1"/>
          <p:nvPr/>
        </p:nvSpPr>
        <p:spPr>
          <a:xfrm>
            <a:off x="10661650" y="1539875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Piramide del ROE</a:t>
            </a:r>
            <a:endParaRPr lang="it-IT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083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D7EE0108-9902-4F91-BE84-5A7084270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6000" dirty="0"/>
              <a:t>Bibliografia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5D8C4787-7539-4392-99AA-64F7C2A9D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896" y="2436088"/>
            <a:ext cx="14175547" cy="8872867"/>
          </a:xfrm>
        </p:spPr>
        <p:txBody>
          <a:bodyPr/>
          <a:lstStyle/>
          <a:p>
            <a:pPr marL="0" indent="0">
              <a:buNone/>
            </a:pPr>
            <a:r>
              <a:rPr lang="it-IT" sz="3200" b="1" dirty="0">
                <a:solidFill>
                  <a:schemeClr val="bg1"/>
                </a:solidFill>
                <a:latin typeface="+mj-lt"/>
              </a:rPr>
              <a:t>Pagine Ufficiali ADPM DRONES</a:t>
            </a:r>
          </a:p>
          <a:p>
            <a:r>
              <a:rPr lang="it-IT" sz="2600" dirty="0">
                <a:solidFill>
                  <a:schemeClr val="bg1"/>
                </a:solidFill>
              </a:rPr>
              <a:t>Sito Web:		</a:t>
            </a:r>
            <a:r>
              <a:rPr lang="it-IT" sz="2600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https://www.adpmdrones.com/</a:t>
            </a:r>
            <a:endParaRPr lang="it-IT" sz="2600" dirty="0">
              <a:solidFill>
                <a:srgbClr val="FFFF00"/>
              </a:solidFill>
            </a:endParaRPr>
          </a:p>
          <a:p>
            <a:r>
              <a:rPr lang="it-IT" sz="2600" dirty="0">
                <a:solidFill>
                  <a:schemeClr val="bg1"/>
                </a:solidFill>
              </a:rPr>
              <a:t>Linkedin:		</a:t>
            </a:r>
            <a:r>
              <a:rPr lang="it-IT" sz="2600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https://www.linkedin.com/company/adpm-drones/</a:t>
            </a:r>
            <a:endParaRPr lang="it-IT" sz="2600" dirty="0">
              <a:solidFill>
                <a:srgbClr val="FFFF00"/>
              </a:solidFill>
            </a:endParaRPr>
          </a:p>
          <a:p>
            <a:r>
              <a:rPr lang="it-IT" sz="2600" dirty="0">
                <a:solidFill>
                  <a:schemeClr val="bg1"/>
                </a:solidFill>
              </a:rPr>
              <a:t>Facebook:		</a:t>
            </a:r>
            <a:r>
              <a:rPr lang="it-IT" sz="26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https://www.facebook.com/adpmdrones/</a:t>
            </a:r>
            <a:endParaRPr lang="it-IT" sz="2600" dirty="0">
              <a:solidFill>
                <a:srgbClr val="FFFF00"/>
              </a:solidFill>
            </a:endParaRPr>
          </a:p>
          <a:p>
            <a:r>
              <a:rPr lang="it-IT" sz="2600" dirty="0" err="1">
                <a:solidFill>
                  <a:schemeClr val="bg1"/>
                </a:solidFill>
              </a:rPr>
              <a:t>Youtube</a:t>
            </a:r>
            <a:r>
              <a:rPr lang="it-IT" sz="2600" dirty="0">
                <a:solidFill>
                  <a:schemeClr val="bg1"/>
                </a:solidFill>
              </a:rPr>
              <a:t>:		</a:t>
            </a:r>
            <a:r>
              <a:rPr lang="it-IT" sz="2600" dirty="0">
                <a:solidFill>
                  <a:srgbClr val="FFFF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https://www.youtube.com/channel/UCQYDR3duLNin4SbThygPKcA</a:t>
            </a:r>
            <a:endParaRPr lang="it-IT" sz="2600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it-IT" sz="3200" b="1" dirty="0">
                <a:solidFill>
                  <a:schemeClr val="bg1"/>
                </a:solidFill>
                <a:latin typeface="+mj-lt"/>
              </a:rPr>
              <a:t>Dati Essenziali</a:t>
            </a:r>
          </a:p>
          <a:p>
            <a:r>
              <a:rPr lang="it-IT" sz="2600" dirty="0">
                <a:solidFill>
                  <a:schemeClr val="bg1"/>
                </a:solidFill>
              </a:rPr>
              <a:t>Fatturato:		</a:t>
            </a:r>
            <a:r>
              <a:rPr lang="it-IT" sz="2600" dirty="0">
                <a:solidFill>
                  <a:srgbClr val="FFFF00"/>
                </a:solidFill>
                <a:hlinkClick r:id="rId6" tooltip="https://www.fatturatoaziende.it/societ-di-capitali/adpm-drones-srl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https://www.fatturatoaziende.it/societ-di-capitali/adpm-drones-srl/</a:t>
            </a:r>
            <a:endParaRPr lang="it-IT" sz="2600" dirty="0">
              <a:solidFill>
                <a:srgbClr val="FFFF00"/>
              </a:solidFill>
            </a:endParaRPr>
          </a:p>
          <a:p>
            <a:r>
              <a:rPr lang="it-IT" sz="2600" dirty="0">
                <a:solidFill>
                  <a:schemeClr val="bg1"/>
                </a:solidFill>
              </a:rPr>
              <a:t>Bilancio(2019):	</a:t>
            </a:r>
            <a:r>
              <a:rPr lang="it-IT" sz="2600" dirty="0">
                <a:solidFill>
                  <a:srgbClr val="FFFF0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https://www.registroimprese.it/ADPMDronesSrl</a:t>
            </a:r>
            <a:endParaRPr lang="it-IT" sz="2600" dirty="0">
              <a:solidFill>
                <a:srgbClr val="FFFF00"/>
              </a:solidFill>
            </a:endParaRPr>
          </a:p>
          <a:p>
            <a:r>
              <a:rPr lang="it-IT" sz="2600" dirty="0">
                <a:solidFill>
                  <a:schemeClr val="bg1"/>
                </a:solidFill>
              </a:rPr>
              <a:t>Storia e Composizione Societaria:	</a:t>
            </a:r>
            <a:r>
              <a:rPr lang="it-IT" sz="2600" dirty="0">
                <a:solidFill>
                  <a:srgbClr val="FFFF0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https://www.startupbusiness.it/droni/93462/</a:t>
            </a:r>
            <a:endParaRPr lang="it-IT" sz="2600" dirty="0">
              <a:solidFill>
                <a:srgbClr val="FFFF00"/>
              </a:solidFill>
            </a:endParaRPr>
          </a:p>
          <a:p>
            <a:r>
              <a:rPr lang="it-IT" sz="2600" dirty="0">
                <a:solidFill>
                  <a:schemeClr val="bg1"/>
                </a:solidFill>
              </a:rPr>
              <a:t>Segmentazione Clientelare:		</a:t>
            </a:r>
            <a:r>
              <a:rPr lang="it-IT" sz="2600" dirty="0">
                <a:solidFill>
                  <a:srgbClr val="FFFF00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https://recensionidroni.com/Ez-fly</a:t>
            </a:r>
            <a:endParaRPr lang="it-IT" sz="2600" dirty="0">
              <a:solidFill>
                <a:srgbClr val="FFFF00"/>
              </a:solidFill>
            </a:endParaRPr>
          </a:p>
          <a:p>
            <a:endParaRPr lang="it-IT" sz="2638" dirty="0">
              <a:solidFill>
                <a:schemeClr val="bg1"/>
              </a:solidFill>
              <a:latin typeface="Roboto"/>
            </a:endParaRPr>
          </a:p>
          <a:p>
            <a:endParaRPr lang="it-IT" sz="2638" dirty="0">
              <a:solidFill>
                <a:schemeClr val="bg1"/>
              </a:solidFill>
              <a:latin typeface="Roboto"/>
            </a:endParaRPr>
          </a:p>
          <a:p>
            <a:endParaRPr lang="it-IT" sz="2638" dirty="0">
              <a:solidFill>
                <a:schemeClr val="bg1"/>
              </a:solidFill>
              <a:latin typeface="Roboto"/>
            </a:endParaRPr>
          </a:p>
          <a:p>
            <a:endParaRPr lang="it-IT" sz="2638" dirty="0">
              <a:solidFill>
                <a:schemeClr val="bg1"/>
              </a:solidFill>
              <a:latin typeface="Roboto"/>
            </a:endParaRPr>
          </a:p>
          <a:p>
            <a:endParaRPr lang="it-IT" sz="2638" dirty="0">
              <a:solidFill>
                <a:schemeClr val="bg1"/>
              </a:solidFill>
            </a:endParaRPr>
          </a:p>
          <a:p>
            <a:endParaRPr lang="it-IT" sz="2638" dirty="0">
              <a:solidFill>
                <a:schemeClr val="bg1"/>
              </a:solidFill>
            </a:endParaRPr>
          </a:p>
          <a:p>
            <a:endParaRPr lang="it-IT" sz="3298" b="1" dirty="0">
              <a:solidFill>
                <a:schemeClr val="bg1"/>
              </a:solidFill>
            </a:endParaRPr>
          </a:p>
          <a:p>
            <a:endParaRPr lang="it-IT" sz="3298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E13CD1D2-1C44-4698-BE52-42BEC7E38B19}"/>
              </a:ext>
            </a:extLst>
          </p:cNvPr>
          <p:cNvGraphicFramePr/>
          <p:nvPr/>
        </p:nvGraphicFramePr>
        <p:xfrm>
          <a:off x="46395" y="397"/>
          <a:ext cx="3959479" cy="1127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1744329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E5EADD1C-1AAC-489A-96EF-41AC189E8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974" y="701675"/>
            <a:ext cx="3038475" cy="303847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22AC458-1E72-443C-81CF-290E32057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812" y="701675"/>
            <a:ext cx="3038475" cy="303847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862C074-4D46-48B1-94FE-65FD35FFC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3650" y="701675"/>
            <a:ext cx="3038475" cy="3038475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F513C08-6EF9-4576-9064-AF7213674950}"/>
              </a:ext>
            </a:extLst>
          </p:cNvPr>
          <p:cNvSpPr txBox="1"/>
          <p:nvPr/>
        </p:nvSpPr>
        <p:spPr>
          <a:xfrm>
            <a:off x="1831973" y="4371838"/>
            <a:ext cx="3038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  <a:latin typeface="Trebuchet MS" panose="020B0603020202020204" pitchFamily="34" charset="0"/>
              </a:rPr>
              <a:t>Giulio Bello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  <a:latin typeface="Trebuchet MS" panose="020B0603020202020204" pitchFamily="34" charset="0"/>
              </a:rPr>
              <a:t>603078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2DB9E78-1E0C-478C-89AC-BFA382E27C5E}"/>
              </a:ext>
            </a:extLst>
          </p:cNvPr>
          <p:cNvSpPr txBox="1"/>
          <p:nvPr/>
        </p:nvSpPr>
        <p:spPr>
          <a:xfrm>
            <a:off x="7994649" y="4371838"/>
            <a:ext cx="4114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  <a:latin typeface="Trebuchet MS" panose="020B0603020202020204" pitchFamily="34" charset="0"/>
              </a:rPr>
              <a:t>Giovanni Barbieri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  <a:latin typeface="Trebuchet MS" panose="020B0603020202020204" pitchFamily="34" charset="0"/>
              </a:rPr>
              <a:t>603018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7D4BAC0-2539-4F1C-9E8B-07E3E42F3E9D}"/>
              </a:ext>
            </a:extLst>
          </p:cNvPr>
          <p:cNvSpPr txBox="1"/>
          <p:nvPr/>
        </p:nvSpPr>
        <p:spPr>
          <a:xfrm>
            <a:off x="14543086" y="4371838"/>
            <a:ext cx="44196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  <a:latin typeface="Trebuchet MS" panose="020B0603020202020204" pitchFamily="34" charset="0"/>
              </a:rPr>
              <a:t>Federico Cavedoni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  <a:latin typeface="Trebuchet MS" panose="020B0603020202020204" pitchFamily="34" charset="0"/>
              </a:rPr>
              <a:t>603082</a:t>
            </a:r>
          </a:p>
        </p:txBody>
      </p:sp>
      <p:sp>
        <p:nvSpPr>
          <p:cNvPr id="34" name="object 2">
            <a:extLst>
              <a:ext uri="{FF2B5EF4-FFF2-40B4-BE49-F238E27FC236}">
                <a16:creationId xmlns:a16="http://schemas.microsoft.com/office/drawing/2014/main" id="{B007D300-EB37-4FDA-B18F-CE0E8CCF078F}"/>
              </a:ext>
            </a:extLst>
          </p:cNvPr>
          <p:cNvSpPr/>
          <p:nvPr/>
        </p:nvSpPr>
        <p:spPr>
          <a:xfrm>
            <a:off x="9413290" y="9236075"/>
            <a:ext cx="1277517" cy="16385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put penna 1">
                <a:extLst>
                  <a:ext uri="{FF2B5EF4-FFF2-40B4-BE49-F238E27FC236}">
                    <a16:creationId xmlns:a16="http://schemas.microsoft.com/office/drawing/2014/main" id="{68EC84E0-B42D-4BC2-AAE0-9A06B34F1B88}"/>
                  </a:ext>
                </a:extLst>
              </p14:cNvPr>
              <p14:cNvContentPartPr/>
              <p14:nvPr/>
            </p14:nvContentPartPr>
            <p14:xfrm>
              <a:off x="13509460" y="7578720"/>
              <a:ext cx="17280" cy="37080"/>
            </p14:xfrm>
          </p:contentPart>
        </mc:Choice>
        <mc:Fallback>
          <p:pic>
            <p:nvPicPr>
              <p:cNvPr id="2" name="Input penna 1">
                <a:extLst>
                  <a:ext uri="{FF2B5EF4-FFF2-40B4-BE49-F238E27FC236}">
                    <a16:creationId xmlns:a16="http://schemas.microsoft.com/office/drawing/2014/main" id="{68EC84E0-B42D-4BC2-AAE0-9A06B34F1B8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500460" y="7569720"/>
                <a:ext cx="3492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put penna 2">
                <a:extLst>
                  <a:ext uri="{FF2B5EF4-FFF2-40B4-BE49-F238E27FC236}">
                    <a16:creationId xmlns:a16="http://schemas.microsoft.com/office/drawing/2014/main" id="{AD98F203-C918-4582-8EC6-CD17DE05A04F}"/>
                  </a:ext>
                </a:extLst>
              </p14:cNvPr>
              <p14:cNvContentPartPr/>
              <p14:nvPr/>
            </p14:nvContentPartPr>
            <p14:xfrm>
              <a:off x="22147300" y="5064120"/>
              <a:ext cx="34920" cy="72000"/>
            </p14:xfrm>
          </p:contentPart>
        </mc:Choice>
        <mc:Fallback>
          <p:pic>
            <p:nvPicPr>
              <p:cNvPr id="3" name="Input penna 2">
                <a:extLst>
                  <a:ext uri="{FF2B5EF4-FFF2-40B4-BE49-F238E27FC236}">
                    <a16:creationId xmlns:a16="http://schemas.microsoft.com/office/drawing/2014/main" id="{AD98F203-C918-4582-8EC6-CD17DE05A04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138300" y="5055120"/>
                <a:ext cx="52560" cy="8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o 7">
            <a:extLst>
              <a:ext uri="{FF2B5EF4-FFF2-40B4-BE49-F238E27FC236}">
                <a16:creationId xmlns:a16="http://schemas.microsoft.com/office/drawing/2014/main" id="{FEAD3422-661A-4984-8DEC-67E5B018F9AB}"/>
              </a:ext>
            </a:extLst>
          </p:cNvPr>
          <p:cNvGrpSpPr/>
          <p:nvPr/>
        </p:nvGrpSpPr>
        <p:grpSpPr>
          <a:xfrm>
            <a:off x="923140" y="6312240"/>
            <a:ext cx="4064760" cy="2497680"/>
            <a:chOff x="923140" y="6312240"/>
            <a:chExt cx="4064760" cy="249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" name="Input penna 3">
                  <a:extLst>
                    <a:ext uri="{FF2B5EF4-FFF2-40B4-BE49-F238E27FC236}">
                      <a16:creationId xmlns:a16="http://schemas.microsoft.com/office/drawing/2014/main" id="{E795593F-59E8-440B-81CD-1FEEDDE1FABA}"/>
                    </a:ext>
                  </a:extLst>
                </p14:cNvPr>
                <p14:cNvContentPartPr/>
                <p14:nvPr/>
              </p14:nvContentPartPr>
              <p14:xfrm>
                <a:off x="923140" y="6615720"/>
                <a:ext cx="1055520" cy="2194200"/>
              </p14:xfrm>
            </p:contentPart>
          </mc:Choice>
          <mc:Fallback>
            <p:pic>
              <p:nvPicPr>
                <p:cNvPr id="4" name="Input penna 3">
                  <a:extLst>
                    <a:ext uri="{FF2B5EF4-FFF2-40B4-BE49-F238E27FC236}">
                      <a16:creationId xmlns:a16="http://schemas.microsoft.com/office/drawing/2014/main" id="{E795593F-59E8-440B-81CD-1FEEDDE1FAB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4140" y="6607080"/>
                  <a:ext cx="1073160" cy="22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" name="Input penna 4">
                  <a:extLst>
                    <a:ext uri="{FF2B5EF4-FFF2-40B4-BE49-F238E27FC236}">
                      <a16:creationId xmlns:a16="http://schemas.microsoft.com/office/drawing/2014/main" id="{8650D7F7-A960-487C-8A80-A68DF5B1D8FE}"/>
                    </a:ext>
                  </a:extLst>
                </p14:cNvPr>
                <p14:cNvContentPartPr/>
                <p14:nvPr/>
              </p14:nvContentPartPr>
              <p14:xfrm>
                <a:off x="2099620" y="7213680"/>
                <a:ext cx="318240" cy="1096200"/>
              </p14:xfrm>
            </p:contentPart>
          </mc:Choice>
          <mc:Fallback>
            <p:pic>
              <p:nvPicPr>
                <p:cNvPr id="5" name="Input penna 4">
                  <a:extLst>
                    <a:ext uri="{FF2B5EF4-FFF2-40B4-BE49-F238E27FC236}">
                      <a16:creationId xmlns:a16="http://schemas.microsoft.com/office/drawing/2014/main" id="{8650D7F7-A960-487C-8A80-A68DF5B1D8F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90980" y="7205040"/>
                  <a:ext cx="335880" cy="11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" name="Input penna 5">
                  <a:extLst>
                    <a:ext uri="{FF2B5EF4-FFF2-40B4-BE49-F238E27FC236}">
                      <a16:creationId xmlns:a16="http://schemas.microsoft.com/office/drawing/2014/main" id="{0A4943BA-3A3A-44E4-BB9F-6DECC39C06DF}"/>
                    </a:ext>
                  </a:extLst>
                </p14:cNvPr>
                <p14:cNvContentPartPr/>
                <p14:nvPr/>
              </p14:nvContentPartPr>
              <p14:xfrm>
                <a:off x="2381860" y="6739920"/>
                <a:ext cx="473760" cy="1260000"/>
              </p14:xfrm>
            </p:contentPart>
          </mc:Choice>
          <mc:Fallback>
            <p:pic>
              <p:nvPicPr>
                <p:cNvPr id="6" name="Input penna 5">
                  <a:extLst>
                    <a:ext uri="{FF2B5EF4-FFF2-40B4-BE49-F238E27FC236}">
                      <a16:creationId xmlns:a16="http://schemas.microsoft.com/office/drawing/2014/main" id="{0A4943BA-3A3A-44E4-BB9F-6DECC39C06D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72860" y="6730920"/>
                  <a:ext cx="491400" cy="12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7" name="Input penna 6">
                  <a:extLst>
                    <a:ext uri="{FF2B5EF4-FFF2-40B4-BE49-F238E27FC236}">
                      <a16:creationId xmlns:a16="http://schemas.microsoft.com/office/drawing/2014/main" id="{D943E6FF-778B-47CE-8086-7F5279B18F62}"/>
                    </a:ext>
                  </a:extLst>
                </p14:cNvPr>
                <p14:cNvContentPartPr/>
                <p14:nvPr/>
              </p14:nvContentPartPr>
              <p14:xfrm>
                <a:off x="2681020" y="6312240"/>
                <a:ext cx="2306880" cy="1959480"/>
              </p14:xfrm>
            </p:contentPart>
          </mc:Choice>
          <mc:Fallback>
            <p:pic>
              <p:nvPicPr>
                <p:cNvPr id="7" name="Input penna 6">
                  <a:extLst>
                    <a:ext uri="{FF2B5EF4-FFF2-40B4-BE49-F238E27FC236}">
                      <a16:creationId xmlns:a16="http://schemas.microsoft.com/office/drawing/2014/main" id="{D943E6FF-778B-47CE-8086-7F5279B18F6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72020" y="6303600"/>
                  <a:ext cx="2324520" cy="19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B5097A43-9686-44AD-AFB4-B26E0A0B9820}"/>
              </a:ext>
            </a:extLst>
          </p:cNvPr>
          <p:cNvGrpSpPr/>
          <p:nvPr/>
        </p:nvGrpSpPr>
        <p:grpSpPr>
          <a:xfrm>
            <a:off x="7469740" y="6480720"/>
            <a:ext cx="4711680" cy="2352960"/>
            <a:chOff x="7469740" y="6480720"/>
            <a:chExt cx="4711680" cy="235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put penna 8">
                  <a:extLst>
                    <a:ext uri="{FF2B5EF4-FFF2-40B4-BE49-F238E27FC236}">
                      <a16:creationId xmlns:a16="http://schemas.microsoft.com/office/drawing/2014/main" id="{7E35B64D-2999-49AA-8DD2-F15432250A57}"/>
                    </a:ext>
                  </a:extLst>
                </p14:cNvPr>
                <p14:cNvContentPartPr/>
                <p14:nvPr/>
              </p14:nvContentPartPr>
              <p14:xfrm>
                <a:off x="7469740" y="6861960"/>
                <a:ext cx="1311480" cy="1971720"/>
              </p14:xfrm>
            </p:contentPart>
          </mc:Choice>
          <mc:Fallback>
            <p:pic>
              <p:nvPicPr>
                <p:cNvPr id="9" name="Input penna 8">
                  <a:extLst>
                    <a:ext uri="{FF2B5EF4-FFF2-40B4-BE49-F238E27FC236}">
                      <a16:creationId xmlns:a16="http://schemas.microsoft.com/office/drawing/2014/main" id="{7E35B64D-2999-49AA-8DD2-F15432250A5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460740" y="6852960"/>
                  <a:ext cx="1329120" cy="19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put penna 12">
                  <a:extLst>
                    <a:ext uri="{FF2B5EF4-FFF2-40B4-BE49-F238E27FC236}">
                      <a16:creationId xmlns:a16="http://schemas.microsoft.com/office/drawing/2014/main" id="{B1CE24FC-B9CC-4FA6-A526-936133F6C55E}"/>
                    </a:ext>
                  </a:extLst>
                </p14:cNvPr>
                <p14:cNvContentPartPr/>
                <p14:nvPr/>
              </p14:nvContentPartPr>
              <p14:xfrm>
                <a:off x="8857540" y="6960240"/>
                <a:ext cx="399960" cy="1060200"/>
              </p14:xfrm>
            </p:contentPart>
          </mc:Choice>
          <mc:Fallback>
            <p:pic>
              <p:nvPicPr>
                <p:cNvPr id="13" name="Input penna 12">
                  <a:extLst>
                    <a:ext uri="{FF2B5EF4-FFF2-40B4-BE49-F238E27FC236}">
                      <a16:creationId xmlns:a16="http://schemas.microsoft.com/office/drawing/2014/main" id="{B1CE24FC-B9CC-4FA6-A526-936133F6C55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848900" y="6951240"/>
                  <a:ext cx="417600" cy="10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52E9FFB0-09D2-41C5-84D4-C92712FEBEC6}"/>
                    </a:ext>
                  </a:extLst>
                </p14:cNvPr>
                <p14:cNvContentPartPr/>
                <p14:nvPr/>
              </p14:nvContentPartPr>
              <p14:xfrm>
                <a:off x="9333100" y="7081200"/>
                <a:ext cx="210960" cy="1080360"/>
              </p14:xfrm>
            </p:contentPart>
          </mc:Choice>
          <mc:Fallback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52E9FFB0-09D2-41C5-84D4-C92712FEBEC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324100" y="7072200"/>
                  <a:ext cx="228600" cy="10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214AC7F6-C2FE-43B4-ABC5-6E7A8266676D}"/>
                    </a:ext>
                  </a:extLst>
                </p14:cNvPr>
                <p14:cNvContentPartPr/>
                <p14:nvPr/>
              </p14:nvContentPartPr>
              <p14:xfrm>
                <a:off x="9619300" y="6480720"/>
                <a:ext cx="1519200" cy="1653840"/>
              </p14:xfrm>
            </p:contentPart>
          </mc:Choice>
          <mc:Fallback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214AC7F6-C2FE-43B4-ABC5-6E7A8266676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610660" y="6472080"/>
                  <a:ext cx="1536840" cy="167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746C3E87-C6F6-4C21-B806-31CAB8107231}"/>
                    </a:ext>
                  </a:extLst>
                </p14:cNvPr>
                <p14:cNvContentPartPr/>
                <p14:nvPr/>
              </p14:nvContentPartPr>
              <p14:xfrm>
                <a:off x="11122300" y="6592320"/>
                <a:ext cx="638640" cy="1416600"/>
              </p14:xfrm>
            </p:contentPart>
          </mc:Choice>
          <mc:Fallback>
            <p:pic>
              <p:nvPicPr>
                <p:cNvPr id="19" name="Input penna 18">
                  <a:extLst>
                    <a:ext uri="{FF2B5EF4-FFF2-40B4-BE49-F238E27FC236}">
                      <a16:creationId xmlns:a16="http://schemas.microsoft.com/office/drawing/2014/main" id="{746C3E87-C6F6-4C21-B806-31CAB810723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113300" y="6583320"/>
                  <a:ext cx="656280" cy="143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F70BA9B8-94D8-40D5-8352-64B4E84C2EE1}"/>
                    </a:ext>
                  </a:extLst>
                </p14:cNvPr>
                <p14:cNvContentPartPr/>
                <p14:nvPr/>
              </p14:nvContentPartPr>
              <p14:xfrm>
                <a:off x="11489140" y="6925680"/>
                <a:ext cx="368640" cy="975240"/>
              </p14:xfrm>
            </p:contentPart>
          </mc:Choice>
          <mc:Fallback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F70BA9B8-94D8-40D5-8352-64B4E84C2EE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480140" y="6916680"/>
                  <a:ext cx="386280" cy="9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Input penna 20">
                  <a:extLst>
                    <a:ext uri="{FF2B5EF4-FFF2-40B4-BE49-F238E27FC236}">
                      <a16:creationId xmlns:a16="http://schemas.microsoft.com/office/drawing/2014/main" id="{2A1FA313-BC64-47D1-AB50-84E10ED1C431}"/>
                    </a:ext>
                  </a:extLst>
                </p14:cNvPr>
                <p14:cNvContentPartPr/>
                <p14:nvPr/>
              </p14:nvContentPartPr>
              <p14:xfrm>
                <a:off x="12064420" y="7373520"/>
                <a:ext cx="117000" cy="248400"/>
              </p14:xfrm>
            </p:contentPart>
          </mc:Choice>
          <mc:Fallback>
            <p:pic>
              <p:nvPicPr>
                <p:cNvPr id="21" name="Input penna 20">
                  <a:extLst>
                    <a:ext uri="{FF2B5EF4-FFF2-40B4-BE49-F238E27FC236}">
                      <a16:creationId xmlns:a16="http://schemas.microsoft.com/office/drawing/2014/main" id="{2A1FA313-BC64-47D1-AB50-84E10ED1C43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2055420" y="7364880"/>
                  <a:ext cx="134640" cy="26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FE69364F-0BDF-45F7-9C8E-24F6C3D0BE30}"/>
              </a:ext>
            </a:extLst>
          </p:cNvPr>
          <p:cNvGrpSpPr/>
          <p:nvPr/>
        </p:nvGrpSpPr>
        <p:grpSpPr>
          <a:xfrm>
            <a:off x="14639140" y="5943240"/>
            <a:ext cx="5110560" cy="2420280"/>
            <a:chOff x="14639140" y="5943240"/>
            <a:chExt cx="5110560" cy="242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3" name="Input penna 22">
                  <a:extLst>
                    <a:ext uri="{FF2B5EF4-FFF2-40B4-BE49-F238E27FC236}">
                      <a16:creationId xmlns:a16="http://schemas.microsoft.com/office/drawing/2014/main" id="{F9C6F791-3100-4114-B9D0-6880756DD74C}"/>
                    </a:ext>
                  </a:extLst>
                </p14:cNvPr>
                <p14:cNvContentPartPr/>
                <p14:nvPr/>
              </p14:nvContentPartPr>
              <p14:xfrm>
                <a:off x="14662540" y="6613200"/>
                <a:ext cx="753120" cy="1750320"/>
              </p14:xfrm>
            </p:contentPart>
          </mc:Choice>
          <mc:Fallback>
            <p:pic>
              <p:nvPicPr>
                <p:cNvPr id="23" name="Input penna 22">
                  <a:extLst>
                    <a:ext uri="{FF2B5EF4-FFF2-40B4-BE49-F238E27FC236}">
                      <a16:creationId xmlns:a16="http://schemas.microsoft.com/office/drawing/2014/main" id="{F9C6F791-3100-4114-B9D0-6880756DD74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4653900" y="6604200"/>
                  <a:ext cx="770760" cy="176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45A5BF5C-478F-4DED-B970-5EFBAB38E3DD}"/>
                    </a:ext>
                  </a:extLst>
                </p14:cNvPr>
                <p14:cNvContentPartPr/>
                <p14:nvPr/>
              </p14:nvContentPartPr>
              <p14:xfrm>
                <a:off x="14639140" y="7239960"/>
                <a:ext cx="1366560" cy="898920"/>
              </p14:xfrm>
            </p:contentPart>
          </mc:Choice>
          <mc:Fallback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45A5BF5C-478F-4DED-B970-5EFBAB38E3D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4630140" y="7230960"/>
                  <a:ext cx="1384200" cy="9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19DB244A-A848-48E4-8761-A934B4370325}"/>
                    </a:ext>
                  </a:extLst>
                </p14:cNvPr>
                <p14:cNvContentPartPr/>
                <p14:nvPr/>
              </p14:nvContentPartPr>
              <p14:xfrm>
                <a:off x="16183900" y="5943240"/>
                <a:ext cx="896760" cy="2048040"/>
              </p14:xfrm>
            </p:contentPart>
          </mc:Choice>
          <mc:Fallback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19DB244A-A848-48E4-8761-A934B437032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6174900" y="5934600"/>
                  <a:ext cx="914400" cy="20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6" name="Input penna 25">
                  <a:extLst>
                    <a:ext uri="{FF2B5EF4-FFF2-40B4-BE49-F238E27FC236}">
                      <a16:creationId xmlns:a16="http://schemas.microsoft.com/office/drawing/2014/main" id="{2CD6A891-DA85-4557-A777-1B3A40C81D17}"/>
                    </a:ext>
                  </a:extLst>
                </p14:cNvPr>
                <p14:cNvContentPartPr/>
                <p14:nvPr/>
              </p14:nvContentPartPr>
              <p14:xfrm>
                <a:off x="16820380" y="6359760"/>
                <a:ext cx="1082160" cy="1672560"/>
              </p14:xfrm>
            </p:contentPart>
          </mc:Choice>
          <mc:Fallback>
            <p:pic>
              <p:nvPicPr>
                <p:cNvPr id="26" name="Input penna 25">
                  <a:extLst>
                    <a:ext uri="{FF2B5EF4-FFF2-40B4-BE49-F238E27FC236}">
                      <a16:creationId xmlns:a16="http://schemas.microsoft.com/office/drawing/2014/main" id="{2CD6A891-DA85-4557-A777-1B3A40C81D1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6811380" y="6351120"/>
                  <a:ext cx="1099800" cy="169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7" name="Input penna 26">
                  <a:extLst>
                    <a:ext uri="{FF2B5EF4-FFF2-40B4-BE49-F238E27FC236}">
                      <a16:creationId xmlns:a16="http://schemas.microsoft.com/office/drawing/2014/main" id="{DAC7C0BB-3DAD-4F99-A3A2-3A33ABC3640A}"/>
                    </a:ext>
                  </a:extLst>
                </p14:cNvPr>
                <p14:cNvContentPartPr/>
                <p14:nvPr/>
              </p14:nvContentPartPr>
              <p14:xfrm>
                <a:off x="17660620" y="6283800"/>
                <a:ext cx="1833120" cy="1760760"/>
              </p14:xfrm>
            </p:contentPart>
          </mc:Choice>
          <mc:Fallback>
            <p:pic>
              <p:nvPicPr>
                <p:cNvPr id="27" name="Input penna 26">
                  <a:extLst>
                    <a:ext uri="{FF2B5EF4-FFF2-40B4-BE49-F238E27FC236}">
                      <a16:creationId xmlns:a16="http://schemas.microsoft.com/office/drawing/2014/main" id="{DAC7C0BB-3DAD-4F99-A3A2-3A33ABC3640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7651620" y="6274800"/>
                  <a:ext cx="1850760" cy="177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8" name="Input penna 27">
                  <a:extLst>
                    <a:ext uri="{FF2B5EF4-FFF2-40B4-BE49-F238E27FC236}">
                      <a16:creationId xmlns:a16="http://schemas.microsoft.com/office/drawing/2014/main" id="{6F8ACC24-D9C4-4C62-B990-F372FD537640}"/>
                    </a:ext>
                  </a:extLst>
                </p14:cNvPr>
                <p14:cNvContentPartPr/>
                <p14:nvPr/>
              </p14:nvContentPartPr>
              <p14:xfrm>
                <a:off x="19402300" y="6477480"/>
                <a:ext cx="347400" cy="1412640"/>
              </p14:xfrm>
            </p:contentPart>
          </mc:Choice>
          <mc:Fallback>
            <p:pic>
              <p:nvPicPr>
                <p:cNvPr id="28" name="Input penna 27">
                  <a:extLst>
                    <a:ext uri="{FF2B5EF4-FFF2-40B4-BE49-F238E27FC236}">
                      <a16:creationId xmlns:a16="http://schemas.microsoft.com/office/drawing/2014/main" id="{6F8ACC24-D9C4-4C62-B990-F372FD53764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393300" y="6468840"/>
                  <a:ext cx="365040" cy="14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Input penna 28">
                  <a:extLst>
                    <a:ext uri="{FF2B5EF4-FFF2-40B4-BE49-F238E27FC236}">
                      <a16:creationId xmlns:a16="http://schemas.microsoft.com/office/drawing/2014/main" id="{AA33BF7D-6741-498E-B7FE-505B98B5CA1B}"/>
                    </a:ext>
                  </a:extLst>
                </p14:cNvPr>
                <p14:cNvContentPartPr/>
                <p14:nvPr/>
              </p14:nvContentPartPr>
              <p14:xfrm>
                <a:off x="19453780" y="6024240"/>
                <a:ext cx="270720" cy="1379160"/>
              </p14:xfrm>
            </p:contentPart>
          </mc:Choice>
          <mc:Fallback>
            <p:pic>
              <p:nvPicPr>
                <p:cNvPr id="29" name="Input penna 28">
                  <a:extLst>
                    <a:ext uri="{FF2B5EF4-FFF2-40B4-BE49-F238E27FC236}">
                      <a16:creationId xmlns:a16="http://schemas.microsoft.com/office/drawing/2014/main" id="{AA33BF7D-6741-498E-B7FE-505B98B5CA1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9445140" y="6015240"/>
                  <a:ext cx="288360" cy="13968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AC4F02-0251-4CE0-8E4F-72DE976C3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896" y="3562972"/>
            <a:ext cx="15107354" cy="6399682"/>
          </a:xfrm>
        </p:spPr>
        <p:txBody>
          <a:bodyPr/>
          <a:lstStyle/>
          <a:p>
            <a:pPr marL="0" indent="0">
              <a:buNone/>
            </a:pPr>
            <a:r>
              <a:rPr lang="it-IT" sz="3600" b="1" dirty="0">
                <a:solidFill>
                  <a:schemeClr val="bg1"/>
                </a:solidFill>
                <a:latin typeface="+mj-lt"/>
              </a:rPr>
              <a:t>Articoli e Video di Approfondimento</a:t>
            </a:r>
          </a:p>
          <a:p>
            <a:r>
              <a:rPr lang="it-IT" sz="2600" dirty="0">
                <a:solidFill>
                  <a:schemeClr val="bg1"/>
                </a:solidFill>
              </a:rPr>
              <a:t>Intervista a Luca Brizzi (27 Giugno 2017): 			</a:t>
            </a:r>
            <a:r>
              <a:rPr lang="it-IT" sz="2600" u="sng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https://www.quadricottero.com/2017/06/adpm-mostra-i-suoi-nuovi-droni</a:t>
            </a:r>
            <a:endParaRPr lang="it-IT" sz="2600" u="sng" dirty="0">
              <a:solidFill>
                <a:srgbClr val="FFFF00"/>
              </a:solidFill>
            </a:endParaRPr>
          </a:p>
          <a:p>
            <a:r>
              <a:rPr lang="it-IT" sz="2600" dirty="0">
                <a:solidFill>
                  <a:schemeClr val="bg1"/>
                </a:solidFill>
              </a:rPr>
              <a:t>Davide Cimino presenta i droni all’Expo Elettronica (Novembre 2017):		</a:t>
            </a:r>
            <a:r>
              <a:rPr lang="it-IT" sz="2600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https://www.youtube.com/watch?v=Fe-CBmmRnFk</a:t>
            </a:r>
            <a:endParaRPr lang="it-IT" sz="2600" dirty="0">
              <a:solidFill>
                <a:schemeClr val="bg1"/>
              </a:solidFill>
            </a:endParaRPr>
          </a:p>
          <a:p>
            <a:r>
              <a:rPr lang="it-IT" sz="2600" dirty="0">
                <a:solidFill>
                  <a:schemeClr val="bg1"/>
                </a:solidFill>
              </a:rPr>
              <a:t>Intervista a Matteo Forte (18 Aprile 2018):			    	</a:t>
            </a:r>
            <a:r>
              <a:rPr lang="it-IT" sz="26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http://www.companynote.it/2018/04/18/matteo-forte-adpm-drones-sicurezza-sorveglianza/</a:t>
            </a:r>
            <a:endParaRPr lang="it-IT" sz="2600" dirty="0">
              <a:solidFill>
                <a:srgbClr val="FFFF00"/>
              </a:solidFill>
            </a:endParaRPr>
          </a:p>
          <a:p>
            <a:r>
              <a:rPr lang="it-IT" sz="2600" dirty="0">
                <a:solidFill>
                  <a:schemeClr val="bg1"/>
                </a:solidFill>
              </a:rPr>
              <a:t>Intervento di Matteo Forte a Smart </a:t>
            </a:r>
            <a:r>
              <a:rPr lang="it-IT" sz="2600" dirty="0" err="1">
                <a:solidFill>
                  <a:schemeClr val="bg1"/>
                </a:solidFill>
              </a:rPr>
              <a:t>Italy</a:t>
            </a:r>
            <a:r>
              <a:rPr lang="it-IT" sz="2600" dirty="0">
                <a:solidFill>
                  <a:schemeClr val="bg1"/>
                </a:solidFill>
              </a:rPr>
              <a:t> dell’Ingegner Paola Belingheri (27 Ottobre 2020):   	</a:t>
            </a:r>
            <a:r>
              <a:rPr lang="it-IT" sz="2600" u="sng" dirty="0">
                <a:solidFill>
                  <a:srgbClr val="FFFF00"/>
                </a:solidFill>
                <a:hlinkClick r:id="rId5" tooltip="https://www.youtube.com/watch?v=pvn_scf5hn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https://www.youtube.com/watch?v=Pvn_sCF5hnk</a:t>
            </a:r>
            <a:endParaRPr lang="it-IT" sz="2600" u="sng" dirty="0">
              <a:solidFill>
                <a:srgbClr val="FFFF00"/>
              </a:solidFill>
            </a:endParaRPr>
          </a:p>
        </p:txBody>
      </p:sp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594FEAAD-D7F4-4854-A1E9-AB65B4E1AD62}"/>
              </a:ext>
            </a:extLst>
          </p:cNvPr>
          <p:cNvGraphicFramePr/>
          <p:nvPr/>
        </p:nvGraphicFramePr>
        <p:xfrm>
          <a:off x="46395" y="397"/>
          <a:ext cx="3959479" cy="1127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19E56595-523B-4BBA-B396-80E3262C77C3}"/>
              </a:ext>
            </a:extLst>
          </p:cNvPr>
          <p:cNvSpPr txBox="1"/>
          <p:nvPr/>
        </p:nvSpPr>
        <p:spPr>
          <a:xfrm>
            <a:off x="1133737" y="9962654"/>
            <a:ext cx="1188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</a:rPr>
              <a:t>Un ringraziamento speciale a Matteo Forte per aver dedicato il suo tempo nel rispondere alle nostre domande</a:t>
            </a:r>
          </a:p>
        </p:txBody>
      </p:sp>
    </p:spTree>
    <p:extLst>
      <p:ext uri="{BB962C8B-B14F-4D97-AF65-F5344CB8AC3E}">
        <p14:creationId xmlns:p14="http://schemas.microsoft.com/office/powerpoint/2010/main" val="865045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0E735807-E4F9-4663-A2AA-B7C7C80A7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8162" y="4229306"/>
            <a:ext cx="8427774" cy="923330"/>
          </a:xfrm>
        </p:spPr>
        <p:txBody>
          <a:bodyPr/>
          <a:lstStyle/>
          <a:p>
            <a:pPr algn="ctr"/>
            <a:r>
              <a:rPr lang="it-IT" sz="6000" dirty="0">
                <a:latin typeface="Trebuchet MS" panose="020B0603020202020204" pitchFamily="34" charset="0"/>
              </a:rPr>
              <a:t>Grazie per l’attenzione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953917E7-ACBC-4219-A328-45073F5490E0}"/>
              </a:ext>
            </a:extLst>
          </p:cNvPr>
          <p:cNvSpPr/>
          <p:nvPr/>
        </p:nvSpPr>
        <p:spPr>
          <a:xfrm>
            <a:off x="9413290" y="9236075"/>
            <a:ext cx="1277517" cy="16385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3339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2410156A-CB7E-4DC4-B874-C45AB211F68D}"/>
              </a:ext>
            </a:extLst>
          </p:cNvPr>
          <p:cNvSpPr txBox="1">
            <a:spLocks/>
          </p:cNvSpPr>
          <p:nvPr/>
        </p:nvSpPr>
        <p:spPr>
          <a:xfrm>
            <a:off x="646111" y="452718"/>
            <a:ext cx="17977995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rgbClr val="FFFCFC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sz="8000" kern="0" dirty="0">
                <a:latin typeface="Trebuchet MS" panose="020B0603020202020204" pitchFamily="34" charset="0"/>
              </a:rPr>
              <a:t>Indice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5448C2FF-1C0D-41C0-9CD7-BD3411BE2FAB}"/>
              </a:ext>
            </a:extLst>
          </p:cNvPr>
          <p:cNvSpPr txBox="1">
            <a:spLocks/>
          </p:cNvSpPr>
          <p:nvPr/>
        </p:nvSpPr>
        <p:spPr>
          <a:xfrm>
            <a:off x="1103312" y="2052918"/>
            <a:ext cx="17102138" cy="8554757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857250" indent="-857250">
              <a:buFont typeface="Wingdings" panose="05000000000000000000" pitchFamily="2" charset="2"/>
              <a:buChar char="Ø"/>
            </a:pPr>
            <a:r>
              <a:rPr lang="it-IT" sz="6000" kern="0" dirty="0">
                <a:solidFill>
                  <a:srgbClr val="92D050"/>
                </a:solidFill>
                <a:latin typeface="Trebuchet MS" panose="020B0603020202020204" pitchFamily="34" charset="0"/>
              </a:rPr>
              <a:t>Presentazione dell’Impresa</a:t>
            </a:r>
          </a:p>
          <a:p>
            <a:pPr marL="857250" indent="-857250">
              <a:buFont typeface="Wingdings" panose="05000000000000000000" pitchFamily="2" charset="2"/>
              <a:buChar char="Ø"/>
            </a:pPr>
            <a:r>
              <a:rPr lang="it-IT" sz="6000" kern="0" dirty="0">
                <a:solidFill>
                  <a:srgbClr val="FF0000"/>
                </a:solidFill>
                <a:latin typeface="Trebuchet MS" panose="020B0603020202020204" pitchFamily="34" charset="0"/>
              </a:rPr>
              <a:t>Governance</a:t>
            </a:r>
            <a:endParaRPr lang="it-IT" sz="6000" kern="0" dirty="0">
              <a:solidFill>
                <a:srgbClr val="92D050"/>
              </a:solidFill>
              <a:latin typeface="Trebuchet MS" panose="020B0603020202020204" pitchFamily="34" charset="0"/>
            </a:endParaRPr>
          </a:p>
          <a:p>
            <a:pPr marL="857250" indent="-857250">
              <a:buFont typeface="Wingdings" panose="05000000000000000000" pitchFamily="2" charset="2"/>
              <a:buChar char="Ø"/>
            </a:pPr>
            <a:r>
              <a:rPr lang="it-IT" sz="6000" kern="0" dirty="0">
                <a:solidFill>
                  <a:schemeClr val="accent6"/>
                </a:solidFill>
                <a:latin typeface="Trebuchet MS" panose="020B0603020202020204" pitchFamily="34" charset="0"/>
              </a:rPr>
              <a:t>Business Model Canvas</a:t>
            </a:r>
          </a:p>
          <a:p>
            <a:pPr marL="857250" indent="-857250">
              <a:buFont typeface="Wingdings" panose="05000000000000000000" pitchFamily="2" charset="2"/>
              <a:buChar char="Ø"/>
            </a:pPr>
            <a:r>
              <a:rPr lang="it-IT" sz="6000" kern="0" dirty="0">
                <a:solidFill>
                  <a:srgbClr val="00B0F0"/>
                </a:solidFill>
                <a:latin typeface="Trebuchet MS" panose="020B0603020202020204" pitchFamily="34" charset="0"/>
              </a:rPr>
              <a:t>Flussi di Cassa Principale</a:t>
            </a:r>
          </a:p>
          <a:p>
            <a:pPr marL="857250" indent="-857250">
              <a:buFont typeface="Wingdings" panose="05000000000000000000" pitchFamily="2" charset="2"/>
              <a:buChar char="Ø"/>
            </a:pPr>
            <a:r>
              <a:rPr lang="it-IT" sz="6000" kern="0" dirty="0">
                <a:solidFill>
                  <a:srgbClr val="FFFF00"/>
                </a:solidFill>
                <a:latin typeface="Trebuchet MS" panose="020B0603020202020204" pitchFamily="34" charset="0"/>
              </a:rPr>
              <a:t>Bibliografia</a:t>
            </a:r>
          </a:p>
          <a:p>
            <a:endParaRPr lang="it-IT" kern="0" dirty="0">
              <a:solidFill>
                <a:srgbClr val="FF0000"/>
              </a:solidFill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A9167578-E234-4E7F-BF6A-5B94C43B06C8}"/>
              </a:ext>
            </a:extLst>
          </p:cNvPr>
          <p:cNvSpPr/>
          <p:nvPr/>
        </p:nvSpPr>
        <p:spPr>
          <a:xfrm>
            <a:off x="9413290" y="9236075"/>
            <a:ext cx="1277517" cy="16385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667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B5FFEA-E2F8-4FDD-AC61-8A7A4F79F46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3649104" y="152681"/>
            <a:ext cx="12805893" cy="1125620"/>
          </a:xfrm>
        </p:spPr>
        <p:txBody>
          <a:bodyPr>
            <a:normAutofit/>
          </a:bodyPr>
          <a:lstStyle/>
          <a:p>
            <a:pPr algn="ctr"/>
            <a:r>
              <a:rPr lang="it-IT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Presentazione dell’Impresa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41F5CA6-B16C-49BF-B7BB-33D7B7788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4533" y="5475948"/>
            <a:ext cx="2992465" cy="250799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925CCAF-9808-4C82-B552-78D9550D3AF7}"/>
              </a:ext>
            </a:extLst>
          </p:cNvPr>
          <p:cNvSpPr txBox="1"/>
          <p:nvPr/>
        </p:nvSpPr>
        <p:spPr>
          <a:xfrm>
            <a:off x="5926843" y="5567646"/>
            <a:ext cx="503375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3000" dirty="0">
                <a:solidFill>
                  <a:schemeClr val="bg1"/>
                </a:solidFill>
                <a:latin typeface="Trebuchet MS" panose="020B0603020202020204"/>
              </a:rPr>
              <a:t>Sede Operativa: Via Giacomo Peroni, 386 Roma</a:t>
            </a:r>
          </a:p>
          <a:p>
            <a:pPr defTabSz="753923"/>
            <a:endParaRPr lang="it-IT" sz="3000" dirty="0">
              <a:solidFill>
                <a:schemeClr val="bg1"/>
              </a:solidFill>
              <a:latin typeface="Trebuchet MS" panose="020B0603020202020204"/>
            </a:endParaRPr>
          </a:p>
          <a:p>
            <a:pPr algn="r" defTabSz="753923"/>
            <a:r>
              <a:rPr lang="it-IT" sz="3000" dirty="0">
                <a:solidFill>
                  <a:schemeClr val="bg1"/>
                </a:solidFill>
                <a:latin typeface="Trebuchet MS" panose="020B0603020202020204"/>
              </a:rPr>
              <a:t>Sede Legale: Via Giovanni Ventura, 22 Milano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F8EB20E6-3956-46CE-AF3B-045A1681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448" y="5475948"/>
            <a:ext cx="2992465" cy="2507995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39613C6-A933-4AD3-B87F-F498FAB64414}"/>
              </a:ext>
            </a:extLst>
          </p:cNvPr>
          <p:cNvSpPr txBox="1"/>
          <p:nvPr/>
        </p:nvSpPr>
        <p:spPr>
          <a:xfrm>
            <a:off x="2088251" y="1470006"/>
            <a:ext cx="12710943" cy="4304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53923"/>
            <a:r>
              <a:rPr lang="it-IT" sz="3298" b="1" dirty="0">
                <a:solidFill>
                  <a:schemeClr val="bg1"/>
                </a:solidFill>
                <a:latin typeface="Trebuchet MS" panose="020B0603020202020204"/>
              </a:rPr>
              <a:t>Dati Impresa</a:t>
            </a:r>
          </a:p>
          <a:p>
            <a:pPr algn="ctr" defTabSz="753923"/>
            <a:endParaRPr lang="it-IT" sz="3298" b="1" dirty="0">
              <a:solidFill>
                <a:schemeClr val="bg1"/>
              </a:solidFill>
              <a:latin typeface="Trebuchet MS" panose="020B0603020202020204"/>
            </a:endParaRPr>
          </a:p>
          <a:p>
            <a:pPr defTabSz="753923"/>
            <a:r>
              <a:rPr lang="it-IT" sz="3000" dirty="0">
                <a:solidFill>
                  <a:schemeClr val="bg1"/>
                </a:solidFill>
                <a:latin typeface="Trebuchet MS" panose="020B0603020202020204"/>
              </a:rPr>
              <a:t>Tipologia:	SRL</a:t>
            </a:r>
          </a:p>
          <a:p>
            <a:pPr defTabSz="753923"/>
            <a:r>
              <a:rPr lang="it-IT" sz="3000" dirty="0">
                <a:solidFill>
                  <a:schemeClr val="bg1"/>
                </a:solidFill>
                <a:latin typeface="Trebuchet MS" panose="020B0603020202020204"/>
              </a:rPr>
              <a:t>Settore:		Aerospazio-Hardware</a:t>
            </a:r>
          </a:p>
          <a:p>
            <a:pPr defTabSz="753923"/>
            <a:r>
              <a:rPr lang="it-IT" sz="3000" dirty="0">
                <a:solidFill>
                  <a:schemeClr val="bg1"/>
                </a:solidFill>
                <a:latin typeface="Trebuchet MS" panose="020B0603020202020204"/>
              </a:rPr>
              <a:t>N° dipendenti:	5</a:t>
            </a:r>
          </a:p>
          <a:p>
            <a:pPr defTabSz="753923"/>
            <a:r>
              <a:rPr lang="it-IT" sz="3000" dirty="0">
                <a:solidFill>
                  <a:schemeClr val="bg1"/>
                </a:solidFill>
                <a:latin typeface="Trebuchet MS" panose="020B0603020202020204"/>
              </a:rPr>
              <a:t>Fatturato(2019):	60.070 €</a:t>
            </a:r>
          </a:p>
          <a:p>
            <a:pPr defTabSz="753923"/>
            <a:endParaRPr lang="it-IT" sz="3000" dirty="0">
              <a:solidFill>
                <a:schemeClr val="bg1"/>
              </a:solidFill>
              <a:latin typeface="Trebuchet MS" panose="020B0603020202020204"/>
            </a:endParaRPr>
          </a:p>
          <a:p>
            <a:pPr defTabSz="753923"/>
            <a:r>
              <a:rPr lang="it-IT" sz="3000" b="1" dirty="0">
                <a:solidFill>
                  <a:schemeClr val="bg1"/>
                </a:solidFill>
                <a:latin typeface="Trebuchet MS" panose="020B0603020202020204"/>
              </a:rPr>
              <a:t>Sedi:</a:t>
            </a:r>
          </a:p>
          <a:p>
            <a:pPr defTabSz="753923"/>
            <a:endParaRPr lang="it-IT" sz="2968" dirty="0">
              <a:solidFill>
                <a:prstClr val="black"/>
              </a:solidFill>
              <a:latin typeface="Trebuchet MS" panose="020B0603020202020204"/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1BAFA176-8CEA-4979-A05F-12CE16FD7A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8" t="25293" r="37719" b="23485"/>
          <a:stretch/>
        </p:blipFill>
        <p:spPr>
          <a:xfrm>
            <a:off x="11576050" y="2868308"/>
            <a:ext cx="1524000" cy="1719567"/>
          </a:xfrm>
          <a:prstGeom prst="rect">
            <a:avLst/>
          </a:prstGeom>
        </p:spPr>
      </p:pic>
      <p:graphicFrame>
        <p:nvGraphicFramePr>
          <p:cNvPr id="14" name="Diagramma 13">
            <a:extLst>
              <a:ext uri="{FF2B5EF4-FFF2-40B4-BE49-F238E27FC236}">
                <a16:creationId xmlns:a16="http://schemas.microsoft.com/office/drawing/2014/main" id="{A95C26FD-22C0-46AB-AFDD-F151CC5FE70F}"/>
              </a:ext>
            </a:extLst>
          </p:cNvPr>
          <p:cNvGraphicFramePr/>
          <p:nvPr/>
        </p:nvGraphicFramePr>
        <p:xfrm>
          <a:off x="46395" y="397"/>
          <a:ext cx="3959479" cy="1127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E16241D2-02E9-4669-95DD-29C43E61CA69}"/>
              </a:ext>
            </a:extLst>
          </p:cNvPr>
          <p:cNvSpPr txBox="1"/>
          <p:nvPr/>
        </p:nvSpPr>
        <p:spPr>
          <a:xfrm>
            <a:off x="2088251" y="8266430"/>
            <a:ext cx="4558219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3000" b="1" dirty="0">
                <a:solidFill>
                  <a:schemeClr val="bg1"/>
                </a:solidFill>
                <a:latin typeface="Trebuchet MS" panose="020B0603020202020204"/>
              </a:rPr>
              <a:t>Clienti Principali: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5C79A0F-996D-469C-9CFC-8BDDB648E98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6" r="3964"/>
          <a:stretch/>
        </p:blipFill>
        <p:spPr>
          <a:xfrm>
            <a:off x="5480050" y="8708538"/>
            <a:ext cx="6553200" cy="245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662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30276B88-9A02-4B34-A250-25D3B6BF8B81}"/>
              </a:ext>
            </a:extLst>
          </p:cNvPr>
          <p:cNvGraphicFramePr/>
          <p:nvPr/>
        </p:nvGraphicFramePr>
        <p:xfrm>
          <a:off x="46395" y="397"/>
          <a:ext cx="3959479" cy="1127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Freeform 9">
            <a:extLst>
              <a:ext uri="{FF2B5EF4-FFF2-40B4-BE49-F238E27FC236}">
                <a16:creationId xmlns:a16="http://schemas.microsoft.com/office/drawing/2014/main" id="{F8727C7E-ED84-4EEB-A847-78021FC99B16}"/>
              </a:ext>
            </a:extLst>
          </p:cNvPr>
          <p:cNvSpPr>
            <a:spLocks/>
          </p:cNvSpPr>
          <p:nvPr/>
        </p:nvSpPr>
        <p:spPr bwMode="auto">
          <a:xfrm>
            <a:off x="8051503" y="6445718"/>
            <a:ext cx="1977673" cy="2288451"/>
          </a:xfrm>
          <a:custGeom>
            <a:avLst/>
            <a:gdLst>
              <a:gd name="T0" fmla="*/ 2398 w 2398"/>
              <a:gd name="T1" fmla="*/ 0 h 2774"/>
              <a:gd name="T2" fmla="*/ 1249 w 2398"/>
              <a:gd name="T3" fmla="*/ 2774 h 2774"/>
              <a:gd name="T4" fmla="*/ 0 w 2398"/>
              <a:gd name="T5" fmla="*/ 1526 h 2774"/>
              <a:gd name="T6" fmla="*/ 632 w 2398"/>
              <a:gd name="T7" fmla="*/ 0 h 2774"/>
              <a:gd name="T8" fmla="*/ 2398 w 2398"/>
              <a:gd name="T9" fmla="*/ 0 h 2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98" h="2774">
                <a:moveTo>
                  <a:pt x="2398" y="0"/>
                </a:moveTo>
                <a:cubicBezTo>
                  <a:pt x="2398" y="1040"/>
                  <a:pt x="1985" y="2038"/>
                  <a:pt x="1249" y="2774"/>
                </a:cubicBezTo>
                <a:lnTo>
                  <a:pt x="0" y="1526"/>
                </a:lnTo>
                <a:cubicBezTo>
                  <a:pt x="405" y="1121"/>
                  <a:pt x="632" y="572"/>
                  <a:pt x="632" y="0"/>
                </a:cubicBezTo>
                <a:lnTo>
                  <a:pt x="2398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50781" tIns="75390" rIns="150781" bIns="452342" numCol="1" anchor="ctr" anchorCtr="0" compatLnSpc="1">
            <a:prstTxWarp prst="textNoShape">
              <a:avLst/>
            </a:prstTxWarp>
          </a:bodyPr>
          <a:lstStyle/>
          <a:p>
            <a:pPr algn="ctr" defTabSz="753923"/>
            <a:r>
              <a:rPr lang="en-US" sz="1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/>
              </a:rPr>
              <a:t>   </a:t>
            </a:r>
            <a:r>
              <a:rPr lang="en-US" sz="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/>
              </a:rPr>
              <a:t> </a:t>
            </a:r>
            <a:r>
              <a:rPr lang="en-US" sz="5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/>
              </a:rPr>
              <a:t>2017</a:t>
            </a:r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7DDD9048-E74E-4CDD-B82B-BEE87A785D7E}"/>
              </a:ext>
            </a:extLst>
          </p:cNvPr>
          <p:cNvSpPr>
            <a:spLocks/>
          </p:cNvSpPr>
          <p:nvPr/>
        </p:nvSpPr>
        <p:spPr bwMode="auto">
          <a:xfrm>
            <a:off x="6618698" y="7878521"/>
            <a:ext cx="2366961" cy="2049372"/>
          </a:xfrm>
          <a:custGeom>
            <a:avLst/>
            <a:gdLst>
              <a:gd name="T0" fmla="*/ 2774 w 2774"/>
              <a:gd name="T1" fmla="*/ 1249 h 2398"/>
              <a:gd name="T2" fmla="*/ 0 w 2774"/>
              <a:gd name="T3" fmla="*/ 2398 h 2398"/>
              <a:gd name="T4" fmla="*/ 0 w 2774"/>
              <a:gd name="T5" fmla="*/ 632 h 2398"/>
              <a:gd name="T6" fmla="*/ 1526 w 2774"/>
              <a:gd name="T7" fmla="*/ 0 h 2398"/>
              <a:gd name="T8" fmla="*/ 2774 w 2774"/>
              <a:gd name="T9" fmla="*/ 1249 h 2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74" h="2398">
                <a:moveTo>
                  <a:pt x="2774" y="1249"/>
                </a:moveTo>
                <a:cubicBezTo>
                  <a:pt x="2038" y="1985"/>
                  <a:pt x="1040" y="2398"/>
                  <a:pt x="0" y="2398"/>
                </a:cubicBezTo>
                <a:lnTo>
                  <a:pt x="0" y="632"/>
                </a:lnTo>
                <a:cubicBezTo>
                  <a:pt x="572" y="632"/>
                  <a:pt x="1121" y="405"/>
                  <a:pt x="1526" y="0"/>
                </a:cubicBezTo>
                <a:lnTo>
                  <a:pt x="2774" y="1249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50781" tIns="75390" rIns="603123" bIns="75390" numCol="1" anchor="ctr" anchorCtr="0" compatLnSpc="1">
            <a:prstTxWarp prst="textNoShape">
              <a:avLst/>
            </a:prstTxWarp>
          </a:bodyPr>
          <a:lstStyle/>
          <a:p>
            <a:pPr algn="ctr" defTabSz="753923"/>
            <a:r>
              <a:rPr lang="en-US" sz="5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/>
              </a:rPr>
              <a:t>2015</a:t>
            </a:r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CE303A04-8C6A-4F37-9A94-E0FD628EEE63}"/>
              </a:ext>
            </a:extLst>
          </p:cNvPr>
          <p:cNvSpPr>
            <a:spLocks/>
          </p:cNvSpPr>
          <p:nvPr/>
        </p:nvSpPr>
        <p:spPr bwMode="auto">
          <a:xfrm>
            <a:off x="4082029" y="7878522"/>
            <a:ext cx="2288451" cy="1979692"/>
          </a:xfrm>
          <a:custGeom>
            <a:avLst/>
            <a:gdLst>
              <a:gd name="T0" fmla="*/ 2774 w 2774"/>
              <a:gd name="T1" fmla="*/ 2398 h 2398"/>
              <a:gd name="T2" fmla="*/ 0 w 2774"/>
              <a:gd name="T3" fmla="*/ 1249 h 2398"/>
              <a:gd name="T4" fmla="*/ 1248 w 2774"/>
              <a:gd name="T5" fmla="*/ 0 h 2398"/>
              <a:gd name="T6" fmla="*/ 2774 w 2774"/>
              <a:gd name="T7" fmla="*/ 632 h 2398"/>
              <a:gd name="T8" fmla="*/ 2774 w 2774"/>
              <a:gd name="T9" fmla="*/ 2398 h 2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74" h="2398">
                <a:moveTo>
                  <a:pt x="2774" y="2398"/>
                </a:moveTo>
                <a:cubicBezTo>
                  <a:pt x="1734" y="2398"/>
                  <a:pt x="735" y="1985"/>
                  <a:pt x="0" y="1249"/>
                </a:cubicBezTo>
                <a:lnTo>
                  <a:pt x="1248" y="0"/>
                </a:lnTo>
                <a:cubicBezTo>
                  <a:pt x="1653" y="405"/>
                  <a:pt x="2202" y="632"/>
                  <a:pt x="2774" y="632"/>
                </a:cubicBezTo>
                <a:lnTo>
                  <a:pt x="2774" y="2398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452342" tIns="75390" rIns="150781" bIns="75390" numCol="1" anchor="ctr" anchorCtr="0" compatLnSpc="1">
            <a:prstTxWarp prst="textNoShape">
              <a:avLst/>
            </a:prstTxWarp>
          </a:bodyPr>
          <a:lstStyle/>
          <a:p>
            <a:pPr algn="ctr" defTabSz="753923"/>
            <a:r>
              <a:rPr lang="en-US" sz="5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/>
              </a:rPr>
              <a:t>2013</a:t>
            </a: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F19AD48A-61CA-432E-BC70-43438BE86AAE}"/>
              </a:ext>
            </a:extLst>
          </p:cNvPr>
          <p:cNvSpPr>
            <a:spLocks/>
          </p:cNvSpPr>
          <p:nvPr/>
        </p:nvSpPr>
        <p:spPr bwMode="auto">
          <a:xfrm>
            <a:off x="12249011" y="2782987"/>
            <a:ext cx="2388320" cy="1979692"/>
          </a:xfrm>
          <a:custGeom>
            <a:avLst/>
            <a:gdLst>
              <a:gd name="T0" fmla="*/ 0 w 2774"/>
              <a:gd name="T1" fmla="*/ 0 h 2398"/>
              <a:gd name="T2" fmla="*/ 2774 w 2774"/>
              <a:gd name="T3" fmla="*/ 1149 h 2398"/>
              <a:gd name="T4" fmla="*/ 1526 w 2774"/>
              <a:gd name="T5" fmla="*/ 2398 h 2398"/>
              <a:gd name="T6" fmla="*/ 0 w 2774"/>
              <a:gd name="T7" fmla="*/ 1766 h 2398"/>
              <a:gd name="T8" fmla="*/ 0 w 2774"/>
              <a:gd name="T9" fmla="*/ 0 h 2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74" h="2398">
                <a:moveTo>
                  <a:pt x="0" y="0"/>
                </a:moveTo>
                <a:cubicBezTo>
                  <a:pt x="1040" y="0"/>
                  <a:pt x="2038" y="413"/>
                  <a:pt x="2774" y="1149"/>
                </a:cubicBezTo>
                <a:lnTo>
                  <a:pt x="1526" y="2398"/>
                </a:lnTo>
                <a:cubicBezTo>
                  <a:pt x="1121" y="1993"/>
                  <a:pt x="572" y="1766"/>
                  <a:pt x="0" y="176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50781" tIns="75390" rIns="603123" bIns="75390" numCol="1" anchor="ctr" anchorCtr="0" compatLnSpc="1">
            <a:prstTxWarp prst="textNoShape">
              <a:avLst/>
            </a:prstTxWarp>
          </a:bodyPr>
          <a:lstStyle/>
          <a:p>
            <a:pPr algn="ctr" defTabSz="753923"/>
            <a:r>
              <a:rPr lang="en-US" sz="5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/>
              </a:rPr>
              <a:t>2021</a:t>
            </a:r>
          </a:p>
        </p:txBody>
      </p:sp>
      <p:sp>
        <p:nvSpPr>
          <p:cNvPr id="11" name="Freeform 17">
            <a:extLst>
              <a:ext uri="{FF2B5EF4-FFF2-40B4-BE49-F238E27FC236}">
                <a16:creationId xmlns:a16="http://schemas.microsoft.com/office/drawing/2014/main" id="{93652E2C-0AFF-43A8-AF99-ADDC735D04E6}"/>
              </a:ext>
            </a:extLst>
          </p:cNvPr>
          <p:cNvSpPr>
            <a:spLocks/>
          </p:cNvSpPr>
          <p:nvPr/>
        </p:nvSpPr>
        <p:spPr bwMode="auto">
          <a:xfrm>
            <a:off x="8588300" y="3907031"/>
            <a:ext cx="1977673" cy="2290469"/>
          </a:xfrm>
          <a:custGeom>
            <a:avLst/>
            <a:gdLst>
              <a:gd name="T0" fmla="*/ 0 w 2398"/>
              <a:gd name="T1" fmla="*/ 2774 h 2774"/>
              <a:gd name="T2" fmla="*/ 1149 w 2398"/>
              <a:gd name="T3" fmla="*/ 0 h 2774"/>
              <a:gd name="T4" fmla="*/ 2398 w 2398"/>
              <a:gd name="T5" fmla="*/ 1248 h 2774"/>
              <a:gd name="T6" fmla="*/ 1766 w 2398"/>
              <a:gd name="T7" fmla="*/ 2774 h 2774"/>
              <a:gd name="T8" fmla="*/ 0 w 2398"/>
              <a:gd name="T9" fmla="*/ 2774 h 2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98" h="2774">
                <a:moveTo>
                  <a:pt x="0" y="2774"/>
                </a:moveTo>
                <a:cubicBezTo>
                  <a:pt x="0" y="1734"/>
                  <a:pt x="413" y="735"/>
                  <a:pt x="1149" y="0"/>
                </a:cubicBezTo>
                <a:lnTo>
                  <a:pt x="2398" y="1248"/>
                </a:lnTo>
                <a:cubicBezTo>
                  <a:pt x="1993" y="1653"/>
                  <a:pt x="1766" y="2202"/>
                  <a:pt x="1766" y="2774"/>
                </a:cubicBezTo>
                <a:lnTo>
                  <a:pt x="0" y="2774"/>
                </a:ln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50781" tIns="452342" rIns="150781" bIns="75390" numCol="1" anchor="ctr" anchorCtr="0" compatLnSpc="1">
            <a:prstTxWarp prst="textNoShape">
              <a:avLst/>
            </a:prstTxWarp>
          </a:bodyPr>
          <a:lstStyle/>
          <a:p>
            <a:pPr algn="ctr" defTabSz="753923"/>
            <a:r>
              <a:rPr lang="en-US" sz="5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/>
              </a:rPr>
              <a:t>2017</a:t>
            </a:r>
          </a:p>
        </p:txBody>
      </p:sp>
      <p:sp>
        <p:nvSpPr>
          <p:cNvPr id="12" name="Freeform 19">
            <a:extLst>
              <a:ext uri="{FF2B5EF4-FFF2-40B4-BE49-F238E27FC236}">
                <a16:creationId xmlns:a16="http://schemas.microsoft.com/office/drawing/2014/main" id="{4704B8E6-D8DA-431E-AE06-29744E23D471}"/>
              </a:ext>
            </a:extLst>
          </p:cNvPr>
          <p:cNvSpPr>
            <a:spLocks/>
          </p:cNvSpPr>
          <p:nvPr/>
        </p:nvSpPr>
        <p:spPr bwMode="auto">
          <a:xfrm>
            <a:off x="9712343" y="2782987"/>
            <a:ext cx="2288451" cy="1979692"/>
          </a:xfrm>
          <a:custGeom>
            <a:avLst/>
            <a:gdLst>
              <a:gd name="T0" fmla="*/ 0 w 2774"/>
              <a:gd name="T1" fmla="*/ 1149 h 2398"/>
              <a:gd name="T2" fmla="*/ 2774 w 2774"/>
              <a:gd name="T3" fmla="*/ 0 h 2398"/>
              <a:gd name="T4" fmla="*/ 2774 w 2774"/>
              <a:gd name="T5" fmla="*/ 1766 h 2398"/>
              <a:gd name="T6" fmla="*/ 1248 w 2774"/>
              <a:gd name="T7" fmla="*/ 2398 h 2398"/>
              <a:gd name="T8" fmla="*/ 0 w 2774"/>
              <a:gd name="T9" fmla="*/ 1149 h 2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74" h="2398">
                <a:moveTo>
                  <a:pt x="0" y="1149"/>
                </a:moveTo>
                <a:cubicBezTo>
                  <a:pt x="735" y="413"/>
                  <a:pt x="1734" y="0"/>
                  <a:pt x="2774" y="0"/>
                </a:cubicBezTo>
                <a:lnTo>
                  <a:pt x="2774" y="1766"/>
                </a:lnTo>
                <a:cubicBezTo>
                  <a:pt x="2202" y="1766"/>
                  <a:pt x="1653" y="1993"/>
                  <a:pt x="1248" y="2398"/>
                </a:cubicBezTo>
                <a:lnTo>
                  <a:pt x="0" y="1149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452342" tIns="75390" rIns="150781" bIns="75390" numCol="1" anchor="ctr" anchorCtr="0" compatLnSpc="1">
            <a:prstTxWarp prst="textNoShape">
              <a:avLst/>
            </a:prstTxWarp>
          </a:bodyPr>
          <a:lstStyle/>
          <a:p>
            <a:pPr algn="ctr" defTabSz="753923"/>
            <a:r>
              <a:rPr lang="en-US" sz="5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/>
              </a:rPr>
              <a:t>2018</a:t>
            </a:r>
          </a:p>
        </p:txBody>
      </p:sp>
      <p:sp>
        <p:nvSpPr>
          <p:cNvPr id="13" name="Oval 38">
            <a:extLst>
              <a:ext uri="{FF2B5EF4-FFF2-40B4-BE49-F238E27FC236}">
                <a16:creationId xmlns:a16="http://schemas.microsoft.com/office/drawing/2014/main" id="{4D161876-66D1-45D1-93EA-C7F9DC57B6DE}"/>
              </a:ext>
            </a:extLst>
          </p:cNvPr>
          <p:cNvSpPr/>
          <p:nvPr/>
        </p:nvSpPr>
        <p:spPr>
          <a:xfrm>
            <a:off x="10440854" y="4637556"/>
            <a:ext cx="3366080" cy="336607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0781" tIns="75390" rIns="150781" bIns="753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53923"/>
            <a:endParaRPr lang="en-US" sz="2968" dirty="0">
              <a:solidFill>
                <a:prstClr val="white"/>
              </a:solidFill>
              <a:latin typeface="Trebuchet MS" panose="020B0603020202020204"/>
            </a:endParaRPr>
          </a:p>
        </p:txBody>
      </p:sp>
      <p:sp>
        <p:nvSpPr>
          <p:cNvPr id="14" name="Oval 39">
            <a:extLst>
              <a:ext uri="{FF2B5EF4-FFF2-40B4-BE49-F238E27FC236}">
                <a16:creationId xmlns:a16="http://schemas.microsoft.com/office/drawing/2014/main" id="{D762777E-724A-4DAD-A8A4-63E254E78576}"/>
              </a:ext>
            </a:extLst>
          </p:cNvPr>
          <p:cNvSpPr/>
          <p:nvPr/>
        </p:nvSpPr>
        <p:spPr>
          <a:xfrm>
            <a:off x="4810540" y="4637556"/>
            <a:ext cx="3366080" cy="336607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3923"/>
            <a:endParaRPr lang="en-US" sz="2968" dirty="0">
              <a:solidFill>
                <a:prstClr val="white"/>
              </a:solidFill>
              <a:latin typeface="Trebuchet MS" panose="020B0603020202020204"/>
            </a:endParaRPr>
          </a:p>
        </p:txBody>
      </p:sp>
      <p:grpSp>
        <p:nvGrpSpPr>
          <p:cNvPr id="17" name="Group 73">
            <a:extLst>
              <a:ext uri="{FF2B5EF4-FFF2-40B4-BE49-F238E27FC236}">
                <a16:creationId xmlns:a16="http://schemas.microsoft.com/office/drawing/2014/main" id="{E3329E56-36D1-40DD-9134-64DF867BFB41}"/>
              </a:ext>
            </a:extLst>
          </p:cNvPr>
          <p:cNvGrpSpPr/>
          <p:nvPr/>
        </p:nvGrpSpPr>
        <p:grpSpPr>
          <a:xfrm rot="16200000">
            <a:off x="4465960" y="9534494"/>
            <a:ext cx="582552" cy="988428"/>
            <a:chOff x="1674896" y="4871617"/>
            <a:chExt cx="353285" cy="599426"/>
          </a:xfrm>
        </p:grpSpPr>
        <p:sp>
          <p:nvSpPr>
            <p:cNvPr id="18" name="Oval 75">
              <a:extLst>
                <a:ext uri="{FF2B5EF4-FFF2-40B4-BE49-F238E27FC236}">
                  <a16:creationId xmlns:a16="http://schemas.microsoft.com/office/drawing/2014/main" id="{76F7F1DC-46CE-4115-80E4-D4F243731FD0}"/>
                </a:ext>
              </a:extLst>
            </p:cNvPr>
            <p:cNvSpPr/>
            <p:nvPr/>
          </p:nvSpPr>
          <p:spPr>
            <a:xfrm>
              <a:off x="1912678" y="5355540"/>
              <a:ext cx="115503" cy="11550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53923"/>
              <a:endParaRPr lang="en-US" sz="2968" dirty="0">
                <a:solidFill>
                  <a:prstClr val="white"/>
                </a:solidFill>
                <a:latin typeface="Trebuchet MS" panose="020B0603020202020204"/>
              </a:endParaRPr>
            </a:p>
          </p:txBody>
        </p:sp>
        <p:cxnSp>
          <p:nvCxnSpPr>
            <p:cNvPr id="19" name="Connector: Elbow 76">
              <a:extLst>
                <a:ext uri="{FF2B5EF4-FFF2-40B4-BE49-F238E27FC236}">
                  <a16:creationId xmlns:a16="http://schemas.microsoft.com/office/drawing/2014/main" id="{6139E821-84E3-44AC-AFBF-7A71C4C90F21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rot="5400000" flipV="1">
              <a:off x="1522949" y="5023564"/>
              <a:ext cx="541675" cy="237782"/>
            </a:xfrm>
            <a:prstGeom prst="bentConnector2">
              <a:avLst/>
            </a:prstGeom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81">
            <a:extLst>
              <a:ext uri="{FF2B5EF4-FFF2-40B4-BE49-F238E27FC236}">
                <a16:creationId xmlns:a16="http://schemas.microsoft.com/office/drawing/2014/main" id="{38B55068-7225-43B7-BAA7-85871B058C41}"/>
              </a:ext>
            </a:extLst>
          </p:cNvPr>
          <p:cNvGrpSpPr/>
          <p:nvPr/>
        </p:nvGrpSpPr>
        <p:grpSpPr>
          <a:xfrm rot="16200000" flipV="1">
            <a:off x="8384667" y="9394905"/>
            <a:ext cx="582552" cy="1267607"/>
            <a:chOff x="1674896" y="4702311"/>
            <a:chExt cx="353285" cy="768732"/>
          </a:xfrm>
        </p:grpSpPr>
        <p:sp>
          <p:nvSpPr>
            <p:cNvPr id="21" name="Oval 83">
              <a:extLst>
                <a:ext uri="{FF2B5EF4-FFF2-40B4-BE49-F238E27FC236}">
                  <a16:creationId xmlns:a16="http://schemas.microsoft.com/office/drawing/2014/main" id="{AE85AD7E-BA48-4CDD-8561-329625E1D90F}"/>
                </a:ext>
              </a:extLst>
            </p:cNvPr>
            <p:cNvSpPr/>
            <p:nvPr/>
          </p:nvSpPr>
          <p:spPr>
            <a:xfrm>
              <a:off x="1912678" y="5355540"/>
              <a:ext cx="115503" cy="11550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53923"/>
              <a:endParaRPr lang="en-US" sz="2968" dirty="0">
                <a:solidFill>
                  <a:prstClr val="white"/>
                </a:solidFill>
                <a:latin typeface="Trebuchet MS" panose="020B0603020202020204"/>
              </a:endParaRPr>
            </a:p>
          </p:txBody>
        </p:sp>
        <p:cxnSp>
          <p:nvCxnSpPr>
            <p:cNvPr id="22" name="Connector: Elbow 84">
              <a:extLst>
                <a:ext uri="{FF2B5EF4-FFF2-40B4-BE49-F238E27FC236}">
                  <a16:creationId xmlns:a16="http://schemas.microsoft.com/office/drawing/2014/main" id="{574176AE-93C5-4A25-88DB-53832D53EFDD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rot="5400000" flipV="1">
              <a:off x="1438297" y="4938910"/>
              <a:ext cx="710980" cy="237782"/>
            </a:xfrm>
            <a:prstGeom prst="bentConnector2">
              <a:avLst/>
            </a:prstGeom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85">
            <a:extLst>
              <a:ext uri="{FF2B5EF4-FFF2-40B4-BE49-F238E27FC236}">
                <a16:creationId xmlns:a16="http://schemas.microsoft.com/office/drawing/2014/main" id="{14E9763C-2011-4F5E-A21A-0536C631F172}"/>
              </a:ext>
            </a:extLst>
          </p:cNvPr>
          <p:cNvGrpSpPr/>
          <p:nvPr/>
        </p:nvGrpSpPr>
        <p:grpSpPr>
          <a:xfrm rot="16200000" flipV="1">
            <a:off x="10006577" y="7826117"/>
            <a:ext cx="838660" cy="1235566"/>
            <a:chOff x="1519581" y="4721742"/>
            <a:chExt cx="508600" cy="749301"/>
          </a:xfrm>
        </p:grpSpPr>
        <p:sp>
          <p:nvSpPr>
            <p:cNvPr id="24" name="Oval 87">
              <a:extLst>
                <a:ext uri="{FF2B5EF4-FFF2-40B4-BE49-F238E27FC236}">
                  <a16:creationId xmlns:a16="http://schemas.microsoft.com/office/drawing/2014/main" id="{F0D88874-3D3A-49FB-81EE-BCA028AD1BE3}"/>
                </a:ext>
              </a:extLst>
            </p:cNvPr>
            <p:cNvSpPr/>
            <p:nvPr/>
          </p:nvSpPr>
          <p:spPr>
            <a:xfrm>
              <a:off x="1912678" y="5355540"/>
              <a:ext cx="115503" cy="11550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53923"/>
              <a:endParaRPr lang="en-US" sz="2968" dirty="0">
                <a:solidFill>
                  <a:prstClr val="white"/>
                </a:solidFill>
                <a:latin typeface="Trebuchet MS" panose="020B0603020202020204"/>
              </a:endParaRPr>
            </a:p>
          </p:txBody>
        </p:sp>
        <p:cxnSp>
          <p:nvCxnSpPr>
            <p:cNvPr id="25" name="Connector: Elbow 88">
              <a:extLst>
                <a:ext uri="{FF2B5EF4-FFF2-40B4-BE49-F238E27FC236}">
                  <a16:creationId xmlns:a16="http://schemas.microsoft.com/office/drawing/2014/main" id="{4B77E231-BD4A-4EBA-9F60-EB2D94A31F9E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 rot="16200000" flipH="1">
              <a:off x="1370355" y="4870968"/>
              <a:ext cx="691549" cy="393098"/>
            </a:xfrm>
            <a:prstGeom prst="bentConnector2">
              <a:avLst/>
            </a:prstGeom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89">
            <a:extLst>
              <a:ext uri="{FF2B5EF4-FFF2-40B4-BE49-F238E27FC236}">
                <a16:creationId xmlns:a16="http://schemas.microsoft.com/office/drawing/2014/main" id="{AFB28C31-AE54-44EC-BC05-59A6C6565755}"/>
              </a:ext>
            </a:extLst>
          </p:cNvPr>
          <p:cNvGrpSpPr/>
          <p:nvPr/>
        </p:nvGrpSpPr>
        <p:grpSpPr>
          <a:xfrm rot="5400000" flipV="1">
            <a:off x="9484022" y="2028227"/>
            <a:ext cx="838660" cy="1235566"/>
            <a:chOff x="1519581" y="4721742"/>
            <a:chExt cx="508600" cy="749301"/>
          </a:xfrm>
        </p:grpSpPr>
        <p:sp>
          <p:nvSpPr>
            <p:cNvPr id="27" name="Oval 91">
              <a:extLst>
                <a:ext uri="{FF2B5EF4-FFF2-40B4-BE49-F238E27FC236}">
                  <a16:creationId xmlns:a16="http://schemas.microsoft.com/office/drawing/2014/main" id="{6F92F5E1-FBE4-47BA-94A1-9D735079B75A}"/>
                </a:ext>
              </a:extLst>
            </p:cNvPr>
            <p:cNvSpPr/>
            <p:nvPr/>
          </p:nvSpPr>
          <p:spPr>
            <a:xfrm>
              <a:off x="1912678" y="5355540"/>
              <a:ext cx="115503" cy="11550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53923"/>
              <a:endParaRPr lang="en-US" sz="2968" dirty="0">
                <a:solidFill>
                  <a:prstClr val="white"/>
                </a:solidFill>
                <a:latin typeface="Trebuchet MS" panose="020B0603020202020204"/>
              </a:endParaRPr>
            </a:p>
          </p:txBody>
        </p:sp>
        <p:cxnSp>
          <p:nvCxnSpPr>
            <p:cNvPr id="28" name="Connector: Elbow 92">
              <a:extLst>
                <a:ext uri="{FF2B5EF4-FFF2-40B4-BE49-F238E27FC236}">
                  <a16:creationId xmlns:a16="http://schemas.microsoft.com/office/drawing/2014/main" id="{F33071C9-7951-4208-AB86-7FC6FFA8E388}"/>
                </a:ext>
              </a:extLst>
            </p:cNvPr>
            <p:cNvCxnSpPr>
              <a:cxnSpLocks/>
              <a:endCxn id="27" idx="2"/>
            </p:cNvCxnSpPr>
            <p:nvPr/>
          </p:nvCxnSpPr>
          <p:spPr>
            <a:xfrm rot="16200000" flipH="1">
              <a:off x="1370355" y="4870968"/>
              <a:ext cx="691549" cy="393098"/>
            </a:xfrm>
            <a:prstGeom prst="bentConnector2">
              <a:avLst/>
            </a:prstGeom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101">
            <a:extLst>
              <a:ext uri="{FF2B5EF4-FFF2-40B4-BE49-F238E27FC236}">
                <a16:creationId xmlns:a16="http://schemas.microsoft.com/office/drawing/2014/main" id="{B125A10C-F121-4895-A1D3-153BC4BCA68A}"/>
              </a:ext>
            </a:extLst>
          </p:cNvPr>
          <p:cNvGrpSpPr/>
          <p:nvPr/>
        </p:nvGrpSpPr>
        <p:grpSpPr>
          <a:xfrm rot="16200000" flipV="1">
            <a:off x="14353665" y="4186640"/>
            <a:ext cx="838660" cy="1235566"/>
            <a:chOff x="1519581" y="4721742"/>
            <a:chExt cx="508600" cy="749301"/>
          </a:xfrm>
        </p:grpSpPr>
        <p:sp>
          <p:nvSpPr>
            <p:cNvPr id="30" name="Oval 103">
              <a:extLst>
                <a:ext uri="{FF2B5EF4-FFF2-40B4-BE49-F238E27FC236}">
                  <a16:creationId xmlns:a16="http://schemas.microsoft.com/office/drawing/2014/main" id="{E0E39C39-CADA-4B7B-96D1-A1E88286406F}"/>
                </a:ext>
              </a:extLst>
            </p:cNvPr>
            <p:cNvSpPr/>
            <p:nvPr/>
          </p:nvSpPr>
          <p:spPr>
            <a:xfrm>
              <a:off x="1912678" y="5355540"/>
              <a:ext cx="115503" cy="11550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53923"/>
              <a:endParaRPr lang="en-US" sz="2968" dirty="0">
                <a:solidFill>
                  <a:prstClr val="white"/>
                </a:solidFill>
                <a:latin typeface="Trebuchet MS" panose="020B0603020202020204"/>
              </a:endParaRPr>
            </a:p>
          </p:txBody>
        </p:sp>
        <p:cxnSp>
          <p:nvCxnSpPr>
            <p:cNvPr id="31" name="Connector: Elbow 104">
              <a:extLst>
                <a:ext uri="{FF2B5EF4-FFF2-40B4-BE49-F238E27FC236}">
                  <a16:creationId xmlns:a16="http://schemas.microsoft.com/office/drawing/2014/main" id="{EC4C536B-4603-4F33-B3EF-D0377B2AED64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rot="16200000" flipH="1">
              <a:off x="1370355" y="4870968"/>
              <a:ext cx="691549" cy="393098"/>
            </a:xfrm>
            <a:prstGeom prst="bentConnector2">
              <a:avLst/>
            </a:prstGeom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105">
            <a:extLst>
              <a:ext uri="{FF2B5EF4-FFF2-40B4-BE49-F238E27FC236}">
                <a16:creationId xmlns:a16="http://schemas.microsoft.com/office/drawing/2014/main" id="{89EDA102-6AB1-4E42-A8CF-347A4E1B8D4B}"/>
              </a:ext>
            </a:extLst>
          </p:cNvPr>
          <p:cNvGrpSpPr/>
          <p:nvPr/>
        </p:nvGrpSpPr>
        <p:grpSpPr>
          <a:xfrm rot="5400000" flipV="1">
            <a:off x="7756379" y="3611811"/>
            <a:ext cx="838660" cy="1235566"/>
            <a:chOff x="1519581" y="4721742"/>
            <a:chExt cx="508600" cy="749301"/>
          </a:xfrm>
        </p:grpSpPr>
        <p:sp>
          <p:nvSpPr>
            <p:cNvPr id="33" name="Oval 107">
              <a:extLst>
                <a:ext uri="{FF2B5EF4-FFF2-40B4-BE49-F238E27FC236}">
                  <a16:creationId xmlns:a16="http://schemas.microsoft.com/office/drawing/2014/main" id="{99FEE0E2-47A2-48C3-BB8A-CC7C1532BBCA}"/>
                </a:ext>
              </a:extLst>
            </p:cNvPr>
            <p:cNvSpPr/>
            <p:nvPr/>
          </p:nvSpPr>
          <p:spPr>
            <a:xfrm>
              <a:off x="1912678" y="5355540"/>
              <a:ext cx="115503" cy="11550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53923"/>
              <a:endParaRPr lang="en-US" sz="2968" dirty="0">
                <a:solidFill>
                  <a:prstClr val="white"/>
                </a:solidFill>
                <a:latin typeface="Trebuchet MS" panose="020B0603020202020204"/>
              </a:endParaRPr>
            </a:p>
          </p:txBody>
        </p:sp>
        <p:cxnSp>
          <p:nvCxnSpPr>
            <p:cNvPr id="34" name="Connector: Elbow 108">
              <a:extLst>
                <a:ext uri="{FF2B5EF4-FFF2-40B4-BE49-F238E27FC236}">
                  <a16:creationId xmlns:a16="http://schemas.microsoft.com/office/drawing/2014/main" id="{C636D850-93FD-4DA5-B413-F364227B1956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 rot="16200000" flipH="1">
              <a:off x="1370355" y="4870968"/>
              <a:ext cx="691549" cy="393098"/>
            </a:xfrm>
            <a:prstGeom prst="bentConnector2">
              <a:avLst/>
            </a:prstGeom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112">
            <a:extLst>
              <a:ext uri="{FF2B5EF4-FFF2-40B4-BE49-F238E27FC236}">
                <a16:creationId xmlns:a16="http://schemas.microsoft.com/office/drawing/2014/main" id="{53DB166E-6EF9-4E22-90CC-5DD83315F41D}"/>
              </a:ext>
            </a:extLst>
          </p:cNvPr>
          <p:cNvGrpSpPr/>
          <p:nvPr/>
        </p:nvGrpSpPr>
        <p:grpSpPr>
          <a:xfrm>
            <a:off x="9568288" y="9656369"/>
            <a:ext cx="4843136" cy="1317393"/>
            <a:chOff x="8921977" y="1755157"/>
            <a:chExt cx="2937088" cy="798924"/>
          </a:xfrm>
        </p:grpSpPr>
        <p:sp>
          <p:nvSpPr>
            <p:cNvPr id="36" name="TextBox 113">
              <a:extLst>
                <a:ext uri="{FF2B5EF4-FFF2-40B4-BE49-F238E27FC236}">
                  <a16:creationId xmlns:a16="http://schemas.microsoft.com/office/drawing/2014/main" id="{542A911A-1F32-418D-82DF-A6316AD63CF2}"/>
                </a:ext>
              </a:extLst>
            </p:cNvPr>
            <p:cNvSpPr txBox="1"/>
            <p:nvPr/>
          </p:nvSpPr>
          <p:spPr>
            <a:xfrm>
              <a:off x="8921977" y="1755157"/>
              <a:ext cx="2937088" cy="425365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defTabSz="753923"/>
              <a:r>
                <a:rPr lang="it-IT" sz="4000" b="1" dirty="0">
                  <a:solidFill>
                    <a:schemeClr val="bg1"/>
                  </a:solidFill>
                  <a:latin typeface="Trebuchet MS" panose="020B0603020202020204"/>
                </a:rPr>
                <a:t>Startup Innovativa</a:t>
              </a:r>
              <a:endParaRPr lang="it-IT" sz="3958" b="1" dirty="0">
                <a:solidFill>
                  <a:schemeClr val="bg1"/>
                </a:solidFill>
                <a:latin typeface="Trebuchet MS" panose="020B0603020202020204"/>
              </a:endParaRPr>
            </a:p>
          </p:txBody>
        </p:sp>
        <p:sp>
          <p:nvSpPr>
            <p:cNvPr id="37" name="TextBox 114">
              <a:extLst>
                <a:ext uri="{FF2B5EF4-FFF2-40B4-BE49-F238E27FC236}">
                  <a16:creationId xmlns:a16="http://schemas.microsoft.com/office/drawing/2014/main" id="{C91A2075-5FC3-47D8-9480-5E3E53AB3E77}"/>
                </a:ext>
              </a:extLst>
            </p:cNvPr>
            <p:cNvSpPr txBox="1"/>
            <p:nvPr/>
          </p:nvSpPr>
          <p:spPr>
            <a:xfrm>
              <a:off x="8929772" y="2128677"/>
              <a:ext cx="2929293" cy="425404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just" defTabSz="753923"/>
              <a:r>
                <a:rPr lang="it-IT" sz="2000" dirty="0">
                  <a:solidFill>
                    <a:schemeClr val="bg1"/>
                  </a:solidFill>
                  <a:latin typeface="Trebuchet MS" panose="020B0603020202020204"/>
                </a:rPr>
                <a:t>Con l’ingresso di nuovi soci intraprende il percorso di startup innovativa</a:t>
              </a:r>
            </a:p>
          </p:txBody>
        </p:sp>
      </p:grpSp>
      <p:grpSp>
        <p:nvGrpSpPr>
          <p:cNvPr id="38" name="Group 115">
            <a:extLst>
              <a:ext uri="{FF2B5EF4-FFF2-40B4-BE49-F238E27FC236}">
                <a16:creationId xmlns:a16="http://schemas.microsoft.com/office/drawing/2014/main" id="{E72DD7A5-A6B8-4B07-8931-0F000CFDB2C3}"/>
              </a:ext>
            </a:extLst>
          </p:cNvPr>
          <p:cNvGrpSpPr/>
          <p:nvPr/>
        </p:nvGrpSpPr>
        <p:grpSpPr>
          <a:xfrm>
            <a:off x="11385365" y="7929350"/>
            <a:ext cx="4843136" cy="1848752"/>
            <a:chOff x="8921977" y="1621511"/>
            <a:chExt cx="2937088" cy="1121164"/>
          </a:xfrm>
        </p:grpSpPr>
        <p:sp>
          <p:nvSpPr>
            <p:cNvPr id="39" name="TextBox 116">
              <a:extLst>
                <a:ext uri="{FF2B5EF4-FFF2-40B4-BE49-F238E27FC236}">
                  <a16:creationId xmlns:a16="http://schemas.microsoft.com/office/drawing/2014/main" id="{3BB0FE5F-EC4A-4C04-B694-B050FE463A9F}"/>
                </a:ext>
              </a:extLst>
            </p:cNvPr>
            <p:cNvSpPr txBox="1"/>
            <p:nvPr/>
          </p:nvSpPr>
          <p:spPr>
            <a:xfrm>
              <a:off x="8921977" y="1621511"/>
              <a:ext cx="2937088" cy="425366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defTabSz="753923"/>
              <a:r>
                <a:rPr lang="en-US" sz="4000" b="1" dirty="0">
                  <a:solidFill>
                    <a:schemeClr val="bg1"/>
                  </a:solidFill>
                  <a:latin typeface="Trebuchet MS" panose="020B0603020202020204"/>
                </a:rPr>
                <a:t>Paris Air Show</a:t>
              </a:r>
              <a:endParaRPr lang="en-US" sz="3958" b="1" dirty="0">
                <a:solidFill>
                  <a:schemeClr val="bg1"/>
                </a:solidFill>
                <a:latin typeface="Trebuchet MS" panose="020B0603020202020204"/>
              </a:endParaRPr>
            </a:p>
          </p:txBody>
        </p:sp>
        <p:sp>
          <p:nvSpPr>
            <p:cNvPr id="40" name="TextBox 117">
              <a:extLst>
                <a:ext uri="{FF2B5EF4-FFF2-40B4-BE49-F238E27FC236}">
                  <a16:creationId xmlns:a16="http://schemas.microsoft.com/office/drawing/2014/main" id="{8593AEED-4FAB-4A28-ABEF-2B32E572F825}"/>
                </a:ext>
              </a:extLst>
            </p:cNvPr>
            <p:cNvSpPr txBox="1"/>
            <p:nvPr/>
          </p:nvSpPr>
          <p:spPr>
            <a:xfrm>
              <a:off x="8929772" y="1940084"/>
              <a:ext cx="2929293" cy="802591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just" defTabSz="753923"/>
              <a:r>
                <a:rPr lang="it-IT" sz="2000" dirty="0">
                  <a:solidFill>
                    <a:schemeClr val="bg1"/>
                  </a:solidFill>
                  <a:latin typeface="Trebuchet MS" panose="020B0603020202020204"/>
                </a:rPr>
                <a:t>Dal 21 al 27 Giugno 2017 ADPM Drones è stata l’unica startup italiana che opera nel settore dei droni a partecipare alla prestigiosa convention</a:t>
              </a:r>
            </a:p>
          </p:txBody>
        </p:sp>
      </p:grpSp>
      <p:grpSp>
        <p:nvGrpSpPr>
          <p:cNvPr id="41" name="Group 121">
            <a:extLst>
              <a:ext uri="{FF2B5EF4-FFF2-40B4-BE49-F238E27FC236}">
                <a16:creationId xmlns:a16="http://schemas.microsoft.com/office/drawing/2014/main" id="{6F752AB3-75E4-46F5-8912-2B8D281C7A14}"/>
              </a:ext>
            </a:extLst>
          </p:cNvPr>
          <p:cNvGrpSpPr/>
          <p:nvPr/>
        </p:nvGrpSpPr>
        <p:grpSpPr>
          <a:xfrm>
            <a:off x="3839110" y="1387475"/>
            <a:ext cx="5276683" cy="1574069"/>
            <a:chOff x="8659055" y="1691851"/>
            <a:chExt cx="3200010" cy="954584"/>
          </a:xfrm>
        </p:grpSpPr>
        <p:sp>
          <p:nvSpPr>
            <p:cNvPr id="42" name="TextBox 122">
              <a:extLst>
                <a:ext uri="{FF2B5EF4-FFF2-40B4-BE49-F238E27FC236}">
                  <a16:creationId xmlns:a16="http://schemas.microsoft.com/office/drawing/2014/main" id="{C5C28F33-2130-41D6-937E-0DD1C08A8CDF}"/>
                </a:ext>
              </a:extLst>
            </p:cNvPr>
            <p:cNvSpPr txBox="1"/>
            <p:nvPr/>
          </p:nvSpPr>
          <p:spPr>
            <a:xfrm>
              <a:off x="8659055" y="1691851"/>
              <a:ext cx="3200009" cy="425366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r" defTabSz="753923"/>
              <a:r>
                <a:rPr lang="it-IT" sz="4000" b="1" dirty="0">
                  <a:solidFill>
                    <a:schemeClr val="bg1"/>
                  </a:solidFill>
                  <a:latin typeface="Trebuchet MS" panose="020B0603020202020204"/>
                </a:rPr>
                <a:t>Cambio al Vertice</a:t>
              </a:r>
            </a:p>
          </p:txBody>
        </p:sp>
        <p:sp>
          <p:nvSpPr>
            <p:cNvPr id="43" name="TextBox 123">
              <a:extLst>
                <a:ext uri="{FF2B5EF4-FFF2-40B4-BE49-F238E27FC236}">
                  <a16:creationId xmlns:a16="http://schemas.microsoft.com/office/drawing/2014/main" id="{F302B5FE-A534-41B5-8087-4E5FCAF07D1C}"/>
                </a:ext>
              </a:extLst>
            </p:cNvPr>
            <p:cNvSpPr txBox="1"/>
            <p:nvPr/>
          </p:nvSpPr>
          <p:spPr>
            <a:xfrm>
              <a:off x="8929772" y="2036325"/>
              <a:ext cx="2929293" cy="6101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just" defTabSz="753923"/>
              <a:r>
                <a:rPr lang="it-IT" sz="2000" dirty="0">
                  <a:solidFill>
                    <a:schemeClr val="bg1"/>
                  </a:solidFill>
                  <a:latin typeface="Trebuchet MS" panose="020B0603020202020204"/>
                </a:rPr>
                <a:t>Alla fine del 2018 cambia l’assetto societario, rimangono al vertice solamente Matteo Forte e Luca Brizzi </a:t>
              </a:r>
            </a:p>
          </p:txBody>
        </p:sp>
      </p:grpSp>
      <p:grpSp>
        <p:nvGrpSpPr>
          <p:cNvPr id="44" name="Group 124">
            <a:extLst>
              <a:ext uri="{FF2B5EF4-FFF2-40B4-BE49-F238E27FC236}">
                <a16:creationId xmlns:a16="http://schemas.microsoft.com/office/drawing/2014/main" id="{C30233AB-C2CF-429B-8FDF-EF864C8FA2DE}"/>
              </a:ext>
            </a:extLst>
          </p:cNvPr>
          <p:cNvGrpSpPr/>
          <p:nvPr/>
        </p:nvGrpSpPr>
        <p:grpSpPr>
          <a:xfrm>
            <a:off x="2540494" y="3140075"/>
            <a:ext cx="4843136" cy="1581249"/>
            <a:chOff x="8921977" y="1687496"/>
            <a:chExt cx="2937088" cy="958938"/>
          </a:xfrm>
        </p:grpSpPr>
        <p:sp>
          <p:nvSpPr>
            <p:cNvPr id="45" name="TextBox 125">
              <a:extLst>
                <a:ext uri="{FF2B5EF4-FFF2-40B4-BE49-F238E27FC236}">
                  <a16:creationId xmlns:a16="http://schemas.microsoft.com/office/drawing/2014/main" id="{5F026763-2C4D-4BF9-B0C0-88C898018A6D}"/>
                </a:ext>
              </a:extLst>
            </p:cNvPr>
            <p:cNvSpPr txBox="1"/>
            <p:nvPr/>
          </p:nvSpPr>
          <p:spPr>
            <a:xfrm>
              <a:off x="8921977" y="1687496"/>
              <a:ext cx="2937088" cy="425365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r" defTabSz="753923"/>
              <a:r>
                <a:rPr lang="en-US" sz="4000" b="1" dirty="0">
                  <a:solidFill>
                    <a:schemeClr val="bg1"/>
                  </a:solidFill>
                  <a:latin typeface="Trebuchet MS" panose="020B0603020202020204"/>
                </a:rPr>
                <a:t>UAS Tech Forum</a:t>
              </a:r>
            </a:p>
          </p:txBody>
        </p:sp>
        <p:sp>
          <p:nvSpPr>
            <p:cNvPr id="46" name="TextBox 126">
              <a:extLst>
                <a:ext uri="{FF2B5EF4-FFF2-40B4-BE49-F238E27FC236}">
                  <a16:creationId xmlns:a16="http://schemas.microsoft.com/office/drawing/2014/main" id="{20513ED6-AA48-4830-935D-3E056668C333}"/>
                </a:ext>
              </a:extLst>
            </p:cNvPr>
            <p:cNvSpPr txBox="1"/>
            <p:nvPr/>
          </p:nvSpPr>
          <p:spPr>
            <a:xfrm>
              <a:off x="8929772" y="2036325"/>
              <a:ext cx="2929293" cy="610109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just" defTabSz="753923"/>
              <a:r>
                <a:rPr lang="it-IT" sz="2000" dirty="0">
                  <a:solidFill>
                    <a:schemeClr val="bg1"/>
                  </a:solidFill>
                  <a:latin typeface="Trebuchet MS" panose="020B0603020202020204"/>
                </a:rPr>
                <a:t>Nell’Ottobre 2017 ADPM Drones partecipa al famoso forum a Dubai dove viene siglato un accordo con DCAA e SANAD</a:t>
              </a:r>
            </a:p>
          </p:txBody>
        </p:sp>
      </p:grpSp>
      <p:grpSp>
        <p:nvGrpSpPr>
          <p:cNvPr id="47" name="Group 128">
            <a:extLst>
              <a:ext uri="{FF2B5EF4-FFF2-40B4-BE49-F238E27FC236}">
                <a16:creationId xmlns:a16="http://schemas.microsoft.com/office/drawing/2014/main" id="{0FAACA09-A295-4937-BEC2-BEF0A05EC4B7}"/>
              </a:ext>
            </a:extLst>
          </p:cNvPr>
          <p:cNvGrpSpPr/>
          <p:nvPr/>
        </p:nvGrpSpPr>
        <p:grpSpPr>
          <a:xfrm>
            <a:off x="-394533" y="9003898"/>
            <a:ext cx="4843136" cy="2217239"/>
            <a:chOff x="9055848" y="1755157"/>
            <a:chExt cx="2937088" cy="1344630"/>
          </a:xfrm>
        </p:grpSpPr>
        <p:sp>
          <p:nvSpPr>
            <p:cNvPr id="48" name="TextBox 129">
              <a:extLst>
                <a:ext uri="{FF2B5EF4-FFF2-40B4-BE49-F238E27FC236}">
                  <a16:creationId xmlns:a16="http://schemas.microsoft.com/office/drawing/2014/main" id="{62749CDE-BFC6-4FCD-9B91-0D22F9AC2848}"/>
                </a:ext>
              </a:extLst>
            </p:cNvPr>
            <p:cNvSpPr txBox="1"/>
            <p:nvPr/>
          </p:nvSpPr>
          <p:spPr>
            <a:xfrm>
              <a:off x="9055848" y="1755157"/>
              <a:ext cx="2937088" cy="425365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ctr" defTabSz="753923"/>
              <a:r>
                <a:rPr lang="it-IT" sz="3958" b="1" dirty="0">
                  <a:solidFill>
                    <a:schemeClr val="bg1"/>
                  </a:solidFill>
                  <a:latin typeface="Trebuchet MS" panose="020B0603020202020204"/>
                </a:rPr>
                <a:t> </a:t>
              </a:r>
              <a:r>
                <a:rPr lang="it-IT" sz="4000" b="1" dirty="0">
                  <a:solidFill>
                    <a:schemeClr val="bg1"/>
                  </a:solidFill>
                  <a:latin typeface="Trebuchet MS" panose="020B0603020202020204"/>
                </a:rPr>
                <a:t>Fondazione</a:t>
              </a:r>
              <a:endParaRPr lang="en-US" sz="3958" b="1" dirty="0">
                <a:solidFill>
                  <a:schemeClr val="bg1"/>
                </a:solidFill>
                <a:latin typeface="Trebuchet MS" panose="020B0603020202020204"/>
              </a:endParaRPr>
            </a:p>
          </p:txBody>
        </p:sp>
        <p:sp>
          <p:nvSpPr>
            <p:cNvPr id="49" name="TextBox 130">
              <a:extLst>
                <a:ext uri="{FF2B5EF4-FFF2-40B4-BE49-F238E27FC236}">
                  <a16:creationId xmlns:a16="http://schemas.microsoft.com/office/drawing/2014/main" id="{DD1705B0-5804-4397-B211-EECC69D7AF38}"/>
                </a:ext>
              </a:extLst>
            </p:cNvPr>
            <p:cNvSpPr txBox="1"/>
            <p:nvPr/>
          </p:nvSpPr>
          <p:spPr>
            <a:xfrm>
              <a:off x="9769040" y="2110547"/>
              <a:ext cx="2090025" cy="98924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 defTabSz="753923"/>
              <a:r>
                <a:rPr lang="it-IT" sz="2000" dirty="0">
                  <a:solidFill>
                    <a:schemeClr val="bg1"/>
                  </a:solidFill>
                  <a:latin typeface="Trebuchet MS" panose="020B0603020202020204"/>
                </a:rPr>
                <a:t>Nel Novembre del 2013 Luca Brizzi, Matteo Forte, Davide Cimino, Umberto Soldati e Michele Longobardi fondano ADPM Drones S.r.l.</a:t>
              </a:r>
            </a:p>
          </p:txBody>
        </p:sp>
      </p:grpSp>
      <p:sp>
        <p:nvSpPr>
          <p:cNvPr id="53" name="Titolo 1">
            <a:extLst>
              <a:ext uri="{FF2B5EF4-FFF2-40B4-BE49-F238E27FC236}">
                <a16:creationId xmlns:a16="http://schemas.microsoft.com/office/drawing/2014/main" id="{505027B4-CE40-4633-B8AA-9758B1D7C634}"/>
              </a:ext>
            </a:extLst>
          </p:cNvPr>
          <p:cNvSpPr txBox="1">
            <a:spLocks/>
          </p:cNvSpPr>
          <p:nvPr/>
        </p:nvSpPr>
        <p:spPr>
          <a:xfrm>
            <a:off x="3649104" y="152681"/>
            <a:ext cx="12805893" cy="1125620"/>
          </a:xfrm>
          <a:prstGeom prst="rect">
            <a:avLst/>
          </a:prstGeom>
        </p:spPr>
        <p:txBody>
          <a:bodyPr vert="horz" lIns="150781" tIns="75390" rIns="150781" bIns="7539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753923"/>
            <a:r>
              <a:rPr lang="it-IT" sz="6000" b="1" dirty="0">
                <a:solidFill>
                  <a:srgbClr val="90C2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/>
              </a:rPr>
              <a:t>Storia dell’Impresa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A6F0947-D2C2-4380-B342-73F269189D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143" y="5352789"/>
            <a:ext cx="1969498" cy="196949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06D25F4-7FA7-4D46-8078-F74CF7B181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333" y="5563144"/>
            <a:ext cx="2684234" cy="148388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FC515C6-FCC1-4A76-B792-9F7C04A709E2}"/>
              </a:ext>
            </a:extLst>
          </p:cNvPr>
          <p:cNvSpPr txBox="1"/>
          <p:nvPr/>
        </p:nvSpPr>
        <p:spPr>
          <a:xfrm>
            <a:off x="15614650" y="4869811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solidFill>
                  <a:schemeClr val="bg1"/>
                </a:solidFill>
                <a:latin typeface="+mj-lt"/>
              </a:rPr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45456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A7F13B1F-C5E5-4BD1-B8B1-752EBD7B88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6232382"/>
              </p:ext>
            </p:extLst>
          </p:nvPr>
        </p:nvGraphicFramePr>
        <p:xfrm>
          <a:off x="46395" y="397"/>
          <a:ext cx="3959479" cy="1127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olo 3">
            <a:extLst>
              <a:ext uri="{FF2B5EF4-FFF2-40B4-BE49-F238E27FC236}">
                <a16:creationId xmlns:a16="http://schemas.microsoft.com/office/drawing/2014/main" id="{C4A59FBF-57EA-4B33-BB07-415AC001EF48}"/>
              </a:ext>
            </a:extLst>
          </p:cNvPr>
          <p:cNvSpPr txBox="1">
            <a:spLocks/>
          </p:cNvSpPr>
          <p:nvPr/>
        </p:nvSpPr>
        <p:spPr>
          <a:xfrm>
            <a:off x="7824560" y="564341"/>
            <a:ext cx="4454980" cy="1127888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753923"/>
            <a:r>
              <a:rPr lang="it-IT" sz="6000" b="1" dirty="0">
                <a:solidFill>
                  <a:srgbClr val="A5300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/>
              </a:rPr>
              <a:t>Governance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0F3AF86-A407-4BAB-A036-E3454C484996}"/>
              </a:ext>
            </a:extLst>
          </p:cNvPr>
          <p:cNvSpPr txBox="1"/>
          <p:nvPr/>
        </p:nvSpPr>
        <p:spPr>
          <a:xfrm>
            <a:off x="1083281" y="3279513"/>
            <a:ext cx="184731" cy="54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53923"/>
            <a:endParaRPr lang="it-IT" sz="2968" dirty="0">
              <a:solidFill>
                <a:prstClr val="black"/>
              </a:solidFill>
              <a:latin typeface="Trebuchet MS" panose="020B0603020202020204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C5479B4-6C71-41E7-8741-22A4EED953EB}"/>
              </a:ext>
            </a:extLst>
          </p:cNvPr>
          <p:cNvSpPr txBox="1"/>
          <p:nvPr/>
        </p:nvSpPr>
        <p:spPr>
          <a:xfrm>
            <a:off x="907613" y="2489012"/>
            <a:ext cx="15088037" cy="3289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2968" dirty="0">
                <a:solidFill>
                  <a:schemeClr val="bg1"/>
                </a:solidFill>
                <a:latin typeface="Trebuchet MS" panose="020B0603020202020204"/>
              </a:rPr>
              <a:t>ADPM Drones è una S.R.L. gestita da un Consiglio di amministrazione presieduto da Luca Brizzi e con la carica di Amministratore Delegato affidata a Matteo Forte</a:t>
            </a:r>
          </a:p>
          <a:p>
            <a:pPr defTabSz="753923"/>
            <a:endParaRPr lang="it-IT" sz="2968" dirty="0">
              <a:solidFill>
                <a:schemeClr val="bg1"/>
              </a:solidFill>
              <a:latin typeface="Trebuchet MS" panose="020B0603020202020204"/>
            </a:endParaRPr>
          </a:p>
          <a:p>
            <a:pPr defTabSz="753923"/>
            <a:endParaRPr lang="it-IT" sz="2968" dirty="0">
              <a:solidFill>
                <a:schemeClr val="bg1"/>
              </a:solidFill>
              <a:latin typeface="Trebuchet MS" panose="020B0603020202020204"/>
            </a:endParaRPr>
          </a:p>
          <a:p>
            <a:pPr defTabSz="753923"/>
            <a:r>
              <a:rPr lang="it-IT" sz="2968" dirty="0">
                <a:solidFill>
                  <a:schemeClr val="bg1"/>
                </a:solidFill>
                <a:latin typeface="Trebuchet MS" panose="020B0603020202020204"/>
              </a:rPr>
              <a:t>I soci dell’azienda sono:</a:t>
            </a:r>
          </a:p>
          <a:p>
            <a:pPr marL="471202" indent="-471202" defTabSz="753923">
              <a:buFont typeface="Arial" panose="020B0604020202020204" pitchFamily="34" charset="0"/>
              <a:buChar char="•"/>
            </a:pPr>
            <a:r>
              <a:rPr lang="it-IT" sz="2968" dirty="0">
                <a:solidFill>
                  <a:schemeClr val="bg1"/>
                </a:solidFill>
                <a:latin typeface="Trebuchet MS" panose="020B0603020202020204"/>
              </a:rPr>
              <a:t>Luca Brizzi</a:t>
            </a:r>
          </a:p>
          <a:p>
            <a:pPr marL="471202" indent="-471202" defTabSz="753923">
              <a:buFont typeface="Arial" panose="020B0604020202020204" pitchFamily="34" charset="0"/>
              <a:buChar char="•"/>
            </a:pPr>
            <a:r>
              <a:rPr lang="it-IT" sz="2968" dirty="0">
                <a:solidFill>
                  <a:schemeClr val="bg1"/>
                </a:solidFill>
                <a:latin typeface="Trebuchet MS" panose="020B0603020202020204"/>
              </a:rPr>
              <a:t>Matteo Forte</a:t>
            </a:r>
          </a:p>
        </p:txBody>
      </p:sp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08EC7717-5FC4-4F4F-9AF6-C3161C8182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218729"/>
              </p:ext>
            </p:extLst>
          </p:nvPr>
        </p:nvGraphicFramePr>
        <p:xfrm>
          <a:off x="11627435" y="5112128"/>
          <a:ext cx="7569053" cy="3688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9" name="Immagine 8">
            <a:extLst>
              <a:ext uri="{FF2B5EF4-FFF2-40B4-BE49-F238E27FC236}">
                <a16:creationId xmlns:a16="http://schemas.microsoft.com/office/drawing/2014/main" id="{B83C9CB4-9A21-4013-9BFD-50E0E0A9B3FC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70202" y="9008815"/>
            <a:ext cx="1412168" cy="141216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7CE9698-CDC4-4381-920A-8307EF025295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5230" y="3618670"/>
            <a:ext cx="1493458" cy="149345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0BC067-04A2-4FDB-BE40-C034CFE24960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89314" y="9008815"/>
            <a:ext cx="1412168" cy="141216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117C05C-98EA-452A-86DB-0A4D31F45A23}"/>
              </a:ext>
            </a:extLst>
          </p:cNvPr>
          <p:cNvSpPr txBox="1"/>
          <p:nvPr/>
        </p:nvSpPr>
        <p:spPr>
          <a:xfrm>
            <a:off x="907613" y="6031101"/>
            <a:ext cx="1011194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3000" dirty="0">
                <a:solidFill>
                  <a:schemeClr val="bg1"/>
                </a:solidFill>
                <a:latin typeface="Trebuchet MS" panose="020B0603020202020204"/>
              </a:rPr>
              <a:t>ADPM </a:t>
            </a:r>
            <a:r>
              <a:rPr lang="it-IT" sz="3000" dirty="0" err="1">
                <a:solidFill>
                  <a:schemeClr val="bg1"/>
                </a:solidFill>
                <a:latin typeface="Trebuchet MS" panose="020B0603020202020204"/>
              </a:rPr>
              <a:t>Drones</a:t>
            </a:r>
            <a:r>
              <a:rPr lang="it-IT" sz="3000" dirty="0">
                <a:solidFill>
                  <a:schemeClr val="bg1"/>
                </a:solidFill>
                <a:latin typeface="Trebuchet MS" panose="020B0603020202020204"/>
              </a:rPr>
              <a:t> considera molto importante mantenere una relazione costante e solida con tutti i propri stakeholder.</a:t>
            </a:r>
          </a:p>
          <a:p>
            <a:pPr defTabSz="753923"/>
            <a:r>
              <a:rPr lang="it-IT" sz="3000" dirty="0">
                <a:solidFill>
                  <a:schemeClr val="bg1"/>
                </a:solidFill>
                <a:latin typeface="Trebuchet MS" panose="020B0603020202020204"/>
              </a:rPr>
              <a:t>Un rapporto basato sul dialogo continuo agevolato dall’essere una microimpresa e dall’avere contatti diretti con i propri clienti</a:t>
            </a:r>
          </a:p>
          <a:p>
            <a:pPr defTabSz="753923"/>
            <a:r>
              <a:rPr lang="it-IT" sz="3000" dirty="0">
                <a:solidFill>
                  <a:schemeClr val="bg1"/>
                </a:solidFill>
                <a:latin typeface="Trebuchet MS" panose="020B0603020202020204"/>
              </a:rPr>
              <a:t>Stabilire e mantenere relazioni stabili e durature è un elemento cruciale, come nel caso del loro maggiore investitore </a:t>
            </a:r>
            <a:r>
              <a:rPr lang="it-IT" sz="3000" b="1" dirty="0">
                <a:solidFill>
                  <a:schemeClr val="bg1"/>
                </a:solidFill>
                <a:latin typeface="Trebuchet MS" panose="020B0603020202020204"/>
              </a:rPr>
              <a:t>TH2 S.p.A.</a:t>
            </a:r>
            <a:r>
              <a:rPr lang="it-IT" sz="3000" dirty="0">
                <a:solidFill>
                  <a:schemeClr val="bg1"/>
                </a:solidFill>
                <a:latin typeface="Trebuchet MS" panose="020B0603020202020204"/>
              </a:rPr>
              <a:t> che da diversi anni li supporta finanziariamente</a:t>
            </a:r>
          </a:p>
        </p:txBody>
      </p:sp>
    </p:spTree>
    <p:extLst>
      <p:ext uri="{BB962C8B-B14F-4D97-AF65-F5344CB8AC3E}">
        <p14:creationId xmlns:p14="http://schemas.microsoft.com/office/powerpoint/2010/main" val="401914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0324AE7F-B238-40A1-992D-82538A2EB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0553" y="564339"/>
            <a:ext cx="5342994" cy="1127888"/>
          </a:xfrm>
        </p:spPr>
        <p:txBody>
          <a:bodyPr>
            <a:noAutofit/>
          </a:bodyPr>
          <a:lstStyle/>
          <a:p>
            <a:pPr algn="ctr"/>
            <a:r>
              <a:rPr lang="it-IT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Organigramma</a:t>
            </a:r>
          </a:p>
        </p:txBody>
      </p:sp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8585A1A4-6FEF-4D42-9C41-03BC774F20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1874714"/>
              </p:ext>
            </p:extLst>
          </p:nvPr>
        </p:nvGraphicFramePr>
        <p:xfrm>
          <a:off x="2131872" y="1692229"/>
          <a:ext cx="13402733" cy="8935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Immagine 10">
            <a:extLst>
              <a:ext uri="{FF2B5EF4-FFF2-40B4-BE49-F238E27FC236}">
                <a16:creationId xmlns:a16="http://schemas.microsoft.com/office/drawing/2014/main" id="{D92C3987-D261-41BE-ACEB-FA99E642AD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4375" y="5057376"/>
            <a:ext cx="1780875" cy="17808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085F314-E5BE-4EBB-9149-F0CB2EA8661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7375" y="8397875"/>
            <a:ext cx="1780875" cy="178087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9A55FB9C-4992-4F55-B4BF-47EBF6D1A29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" y="8397873"/>
            <a:ext cx="1780875" cy="178087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547774D9-89E8-4FA7-985C-65EEA7BACD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375" y="5079601"/>
            <a:ext cx="1780875" cy="1780875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3BC9DF0B-D8BB-4E7C-ACA1-D6FCB08976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8842" y="1692228"/>
            <a:ext cx="1780875" cy="1780875"/>
          </a:xfrm>
          <a:prstGeom prst="rect">
            <a:avLst/>
          </a:prstGeom>
        </p:spPr>
      </p:pic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A7F13B1F-C5E5-4BD1-B8B1-752EBD7B88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8985831"/>
              </p:ext>
            </p:extLst>
          </p:nvPr>
        </p:nvGraphicFramePr>
        <p:xfrm>
          <a:off x="46395" y="397"/>
          <a:ext cx="3959479" cy="1127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754980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BBC65C0C-B913-44B3-8B5A-54DCB180B6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" t="4719" r="800" b="1397"/>
          <a:stretch/>
        </p:blipFill>
        <p:spPr>
          <a:xfrm>
            <a:off x="831850" y="2682874"/>
            <a:ext cx="13106400" cy="7239001"/>
          </a:xfrm>
          <a:prstGeom prst="rect">
            <a:avLst/>
          </a:prstGeom>
        </p:spPr>
      </p:pic>
      <p:sp>
        <p:nvSpPr>
          <p:cNvPr id="6" name="Titolo 5">
            <a:extLst>
              <a:ext uri="{FF2B5EF4-FFF2-40B4-BE49-F238E27FC236}">
                <a16:creationId xmlns:a16="http://schemas.microsoft.com/office/drawing/2014/main" id="{727BF551-F33C-42FF-96CE-D6E8B0402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1499" y="564341"/>
            <a:ext cx="8301102" cy="1127888"/>
          </a:xfrm>
        </p:spPr>
        <p:txBody>
          <a:bodyPr>
            <a:normAutofit/>
          </a:bodyPr>
          <a:lstStyle/>
          <a:p>
            <a:r>
              <a:rPr lang="it-IT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Model Canvas</a:t>
            </a:r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E8A11305-8C56-4E12-AF3F-18C375E71D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4416785"/>
              </p:ext>
            </p:extLst>
          </p:nvPr>
        </p:nvGraphicFramePr>
        <p:xfrm>
          <a:off x="46395" y="397"/>
          <a:ext cx="3959479" cy="1127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4610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BAC151-726F-4FEC-BFC3-AC1174D2A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62" y="564341"/>
            <a:ext cx="7240173" cy="1096048"/>
          </a:xfrm>
        </p:spPr>
        <p:txBody>
          <a:bodyPr>
            <a:normAutofit/>
          </a:bodyPr>
          <a:lstStyle/>
          <a:p>
            <a:pPr algn="ctr"/>
            <a:r>
              <a:rPr lang="it-IT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Customer </a:t>
            </a:r>
            <a:r>
              <a:rPr lang="it-IT" sz="6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Segments</a:t>
            </a:r>
            <a:endParaRPr lang="it-IT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B563601-FCBC-4940-930B-93E504F74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67" y="1768475"/>
            <a:ext cx="4500000" cy="298565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C0BAE5B-659D-4151-992B-C672D8FB53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621" y="1768475"/>
            <a:ext cx="4500000" cy="2985655"/>
          </a:xfrm>
          <a:prstGeom prst="rect">
            <a:avLst/>
          </a:prstGeom>
        </p:spPr>
      </p:pic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A8DEA1C6-F1DE-4B8E-A504-D524D68FB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5675" y="1768475"/>
            <a:ext cx="4500000" cy="2985655"/>
          </a:xfr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8AD6E01-5AE9-4459-872D-C56AF6F5AACE}"/>
              </a:ext>
            </a:extLst>
          </p:cNvPr>
          <p:cNvSpPr txBox="1"/>
          <p:nvPr/>
        </p:nvSpPr>
        <p:spPr>
          <a:xfrm>
            <a:off x="301567" y="4968875"/>
            <a:ext cx="15160683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3923"/>
            <a:r>
              <a:rPr lang="it-IT" sz="4000" dirty="0">
                <a:solidFill>
                  <a:schemeClr val="bg1"/>
                </a:solidFill>
                <a:latin typeface="Trebuchet MS" panose="020B0603020202020204"/>
                <a:cs typeface="Segoe UI" panose="020B0502040204020203" pitchFamily="34" charset="0"/>
              </a:rPr>
              <a:t>Vendita B2B, impiegati maggiormente nei seguenti settori:</a:t>
            </a:r>
          </a:p>
          <a:p>
            <a:pPr defTabSz="753923"/>
            <a:endParaRPr lang="it-IT" sz="3000" dirty="0">
              <a:solidFill>
                <a:schemeClr val="bg1"/>
              </a:solidFill>
              <a:latin typeface="Trebuchet MS" panose="020B0603020202020204"/>
              <a:cs typeface="Segoe UI" panose="020B0502040204020203" pitchFamily="34" charset="0"/>
            </a:endParaRPr>
          </a:p>
          <a:p>
            <a:pPr algn="ctr" defTabSz="753923"/>
            <a:endParaRPr lang="it-IT" sz="3600" dirty="0">
              <a:solidFill>
                <a:schemeClr val="bg1"/>
              </a:solidFill>
              <a:latin typeface="Trebuchet MS" panose="020B0603020202020204"/>
            </a:endParaRPr>
          </a:p>
        </p:txBody>
      </p:sp>
      <p:graphicFrame>
        <p:nvGraphicFramePr>
          <p:cNvPr id="9" name="Grafico 8">
            <a:extLst>
              <a:ext uri="{FF2B5EF4-FFF2-40B4-BE49-F238E27FC236}">
                <a16:creationId xmlns:a16="http://schemas.microsoft.com/office/drawing/2014/main" id="{D7A04992-8B31-4C89-9C0A-2EEF637E2F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3691317"/>
              </p:ext>
            </p:extLst>
          </p:nvPr>
        </p:nvGraphicFramePr>
        <p:xfrm>
          <a:off x="2557917" y="5668724"/>
          <a:ext cx="11691416" cy="59989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E8A11305-8C56-4E12-AF3F-18C375E71D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0808539"/>
              </p:ext>
            </p:extLst>
          </p:nvPr>
        </p:nvGraphicFramePr>
        <p:xfrm>
          <a:off x="46395" y="397"/>
          <a:ext cx="3959479" cy="1127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121538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faccettatura">
  <a:themeElements>
    <a:clrScheme name="Sfaccettatur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1_Sfaccettatura">
  <a:themeElements>
    <a:clrScheme name="Rosso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4.xml><?xml version="1.0" encoding="utf-8"?>
<a:theme xmlns:a="http://schemas.openxmlformats.org/drawingml/2006/main" name="2_Sfaccettatura">
  <a:themeElements>
    <a:clrScheme name="Arancion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5.xml><?xml version="1.0" encoding="utf-8"?>
<a:theme xmlns:a="http://schemas.openxmlformats.org/drawingml/2006/main" name="3_Sfaccettatur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6.xml><?xml version="1.0" encoding="utf-8"?>
<a:theme xmlns:a="http://schemas.openxmlformats.org/drawingml/2006/main" name="4_Sfaccettatura">
  <a:themeElements>
    <a:clrScheme name="Gial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7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1279</Words>
  <Application>Microsoft Office PowerPoint</Application>
  <PresentationFormat>Personalizzato</PresentationFormat>
  <Paragraphs>230</Paragraphs>
  <Slides>21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6</vt:i4>
      </vt:variant>
      <vt:variant>
        <vt:lpstr>Titoli diapositive</vt:lpstr>
      </vt:variant>
      <vt:variant>
        <vt:i4>21</vt:i4>
      </vt:variant>
    </vt:vector>
  </HeadingPairs>
  <TitlesOfParts>
    <vt:vector size="34" baseType="lpstr">
      <vt:lpstr>Arial</vt:lpstr>
      <vt:lpstr>Calibri</vt:lpstr>
      <vt:lpstr>Roboto</vt:lpstr>
      <vt:lpstr>Segoe UI</vt:lpstr>
      <vt:lpstr>Trebuchet MS</vt:lpstr>
      <vt:lpstr>Wingdings</vt:lpstr>
      <vt:lpstr>Wingdings 3</vt:lpstr>
      <vt:lpstr>Office Theme</vt:lpstr>
      <vt:lpstr>Sfaccettatura</vt:lpstr>
      <vt:lpstr>1_Sfaccettatura</vt:lpstr>
      <vt:lpstr>2_Sfaccettatura</vt:lpstr>
      <vt:lpstr>3_Sfaccettatura</vt:lpstr>
      <vt:lpstr>4_Sfaccettatura</vt:lpstr>
      <vt:lpstr>Progetto ADPM DRONES</vt:lpstr>
      <vt:lpstr>Presentazione standard di PowerPoint</vt:lpstr>
      <vt:lpstr>Presentazione standard di PowerPoint</vt:lpstr>
      <vt:lpstr>Presentazione dell’Impresa</vt:lpstr>
      <vt:lpstr>Presentazione standard di PowerPoint</vt:lpstr>
      <vt:lpstr>Presentazione standard di PowerPoint</vt:lpstr>
      <vt:lpstr>Organigramma</vt:lpstr>
      <vt:lpstr>Business Model Canvas</vt:lpstr>
      <vt:lpstr>Customer Segments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Bibliografia</vt:lpstr>
      <vt:lpstr>Presentazione standard di PowerPoint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ADPM Drones - Company profile 2021</dc:title>
  <cp:lastModifiedBy>Giulio Bello</cp:lastModifiedBy>
  <cp:revision>71</cp:revision>
  <dcterms:created xsi:type="dcterms:W3CDTF">2021-05-24T12:42:59Z</dcterms:created>
  <dcterms:modified xsi:type="dcterms:W3CDTF">2021-06-28T14:06:54Z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2021-05-10T00:00:00Z</vt:filetime>
  </property>
  <property fmtid="{D5CDD505-2E9C-101B-9397-08002B2CF9AE}" pid="3" name="Creator">
    <vt:lpwstr>Keynote</vt:lpwstr>
  </property>
  <property fmtid="{D5CDD505-2E9C-101B-9397-08002B2CF9AE}" pid="4" name="LastSaved">
    <vt:filetime>2021-05-24T00:00:00Z</vt:filetime>
  </property>
</Properties>
</file>